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Playfair Display Italics" charset="1" panose="00000000000000000000"/>
      <p:regular r:id="rId37"/>
    </p:embeddedFont>
    <p:embeddedFont>
      <p:font typeface="Playfair Display" charset="1" panose="00000000000000000000"/>
      <p:regular r:id="rId38"/>
    </p:embeddedFont>
    <p:embeddedFont>
      <p:font typeface="Arimo" charset="1" panose="020B060402020202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12" Target="../media/image46.jpeg" Type="http://schemas.openxmlformats.org/officeDocument/2006/relationships/image"/><Relationship Id="rId13" Target="../media/image47.png" Type="http://schemas.openxmlformats.org/officeDocument/2006/relationships/image"/><Relationship Id="rId14" Target="../media/image48.png" Type="http://schemas.openxmlformats.org/officeDocument/2006/relationships/image"/><Relationship Id="rId15" Target="../media/image49.jpeg" Type="http://schemas.openxmlformats.org/officeDocument/2006/relationships/image"/><Relationship Id="rId16" Target="../media/image50.jpe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54.jpe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jpeg" Type="http://schemas.openxmlformats.org/officeDocument/2006/relationships/image"/><Relationship Id="rId4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83693" cy="10449678"/>
            <a:chOff x="0" y="0"/>
            <a:chExt cx="2848115" cy="16189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8115" cy="1618929"/>
            </a:xfrm>
            <a:custGeom>
              <a:avLst/>
              <a:gdLst/>
              <a:ahLst/>
              <a:cxnLst/>
              <a:rect r="r" b="b" t="t" l="l"/>
              <a:pathLst>
                <a:path h="1618929" w="2848115">
                  <a:moveTo>
                    <a:pt x="0" y="0"/>
                  </a:moveTo>
                  <a:lnTo>
                    <a:pt x="2848115" y="0"/>
                  </a:lnTo>
                  <a:lnTo>
                    <a:pt x="2848115" y="1618929"/>
                  </a:lnTo>
                  <a:lnTo>
                    <a:pt x="0" y="1618929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0" t="-16521" r="0" b="-165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1718" y="4606425"/>
            <a:ext cx="5246370" cy="524637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770" t="0" r="-2770" b="0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665272" y="788568"/>
            <a:ext cx="8110861" cy="8110861"/>
          </a:xfrm>
          <a:custGeom>
            <a:avLst/>
            <a:gdLst/>
            <a:ahLst/>
            <a:cxnLst/>
            <a:rect r="r" b="b" t="t" l="l"/>
            <a:pathLst>
              <a:path h="8110861" w="8110861">
                <a:moveTo>
                  <a:pt x="0" y="0"/>
                </a:moveTo>
                <a:lnTo>
                  <a:pt x="8110861" y="0"/>
                </a:lnTo>
                <a:lnTo>
                  <a:pt x="8110861" y="8110861"/>
                </a:lnTo>
                <a:lnTo>
                  <a:pt x="0" y="811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502106" y="9624728"/>
            <a:ext cx="8097082" cy="398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8"/>
              </a:lnSpc>
              <a:spcBef>
                <a:spcPct val="0"/>
              </a:spcBef>
            </a:pPr>
            <a:r>
              <a:rPr lang="en-US" sz="2291" i="true" spc="-45">
                <a:solidFill>
                  <a:srgbClr val="FFFFFF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www.dresspacks.co.uk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42592" r="0" b="-4259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800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t="0" r="-140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1416645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6645" cy="1593725"/>
            </a:xfrm>
            <a:custGeom>
              <a:avLst/>
              <a:gdLst/>
              <a:ahLst/>
              <a:cxnLst/>
              <a:rect r="r" b="b" t="t" l="l"/>
              <a:pathLst>
                <a:path h="1593725" w="141664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9259" r="0" b="-925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8783656" y="0"/>
            <a:ext cx="9504344" cy="10287000"/>
            <a:chOff x="0" y="0"/>
            <a:chExt cx="2503202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03202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03202">
                  <a:moveTo>
                    <a:pt x="0" y="0"/>
                  </a:moveTo>
                  <a:lnTo>
                    <a:pt x="2503202" y="0"/>
                  </a:lnTo>
                  <a:lnTo>
                    <a:pt x="25032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503202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067807" y="1000125"/>
            <a:ext cx="5480291" cy="747507"/>
            <a:chOff x="0" y="0"/>
            <a:chExt cx="1443369" cy="19687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43369" cy="196874"/>
            </a:xfrm>
            <a:custGeom>
              <a:avLst/>
              <a:gdLst/>
              <a:ahLst/>
              <a:cxnLst/>
              <a:rect r="r" b="b" t="t" l="l"/>
              <a:pathLst>
                <a:path h="196874" w="1443369">
                  <a:moveTo>
                    <a:pt x="0" y="0"/>
                  </a:moveTo>
                  <a:lnTo>
                    <a:pt x="1443369" y="0"/>
                  </a:lnTo>
                  <a:lnTo>
                    <a:pt x="1443369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443369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James Evans, Decoco Park Home Interiors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067807" y="4003946"/>
            <a:ext cx="4092741" cy="747507"/>
            <a:chOff x="0" y="0"/>
            <a:chExt cx="1077924" cy="19687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7924" cy="196874"/>
            </a:xfrm>
            <a:custGeom>
              <a:avLst/>
              <a:gdLst/>
              <a:ahLst/>
              <a:cxnLst/>
              <a:rect r="r" b="b" t="t" l="l"/>
              <a:pathLst>
                <a:path h="196874" w="1077924">
                  <a:moveTo>
                    <a:pt x="0" y="0"/>
                  </a:moveTo>
                  <a:lnTo>
                    <a:pt x="1077924" y="0"/>
                  </a:lnTo>
                  <a:lnTo>
                    <a:pt x="1077924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077924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Suzanne Francis, Avon Estates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067807" y="6788691"/>
            <a:ext cx="4092741" cy="747507"/>
            <a:chOff x="0" y="0"/>
            <a:chExt cx="1077924" cy="19687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7924" cy="196874"/>
            </a:xfrm>
            <a:custGeom>
              <a:avLst/>
              <a:gdLst/>
              <a:ahLst/>
              <a:cxnLst/>
              <a:rect r="r" b="b" t="t" l="l"/>
              <a:pathLst>
                <a:path h="196874" w="1077924">
                  <a:moveTo>
                    <a:pt x="0" y="0"/>
                  </a:moveTo>
                  <a:lnTo>
                    <a:pt x="1077924" y="0"/>
                  </a:lnTo>
                  <a:lnTo>
                    <a:pt x="1077924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077924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Clara Baillie-Lane, Omar Group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5252" y="3067326"/>
            <a:ext cx="6173496" cy="4247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SOME OF OUR CLIENTS SAY ABOUT 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77416" y="1727725"/>
            <a:ext cx="6901990" cy="2091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Tracy, you are hands down the best at dressing a home. The way you transform a space with warmth, style and personality is second to none. I've seen first hand how you turn lodges into homes people fall in love with.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77416" y="5007771"/>
            <a:ext cx="6165153" cy="1672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Having worked with Tracy for many years and seeing her amazing transformations to homes at many shows, I can highly recommend her services!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77416" y="7792516"/>
            <a:ext cx="7045530" cy="1672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Dress Pack Solutions has propped Omar Group park homes and lodges at shows for the last couple of years. Tracy is a real pleasure to work with and always very professional. 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54967" r="0" b="-15496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605145" y="2876353"/>
            <a:ext cx="6118916" cy="7108406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7971" r="0" b="-1797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63939" y="2876353"/>
            <a:ext cx="6118916" cy="7108406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7421" r="0" b="-1742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87765" y="1019175"/>
            <a:ext cx="10912471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CHOOSE US</a:t>
            </a:r>
          </a:p>
        </p:txBody>
      </p:sp>
    </p:spTree>
  </p:cSld>
  <p:clrMapOvr>
    <a:masterClrMapping/>
  </p:clrMapOvr>
  <p:transition spd="fast">
    <p:wipe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54967" r="0" b="-15496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881463" y="3024866"/>
            <a:ext cx="5855776" cy="6802714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8373" t="-39223" r="0" b="-692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50761" y="3024866"/>
            <a:ext cx="5855776" cy="6802714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5616" r="0" b="-15616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87765" y="1019175"/>
            <a:ext cx="10912471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CHOOSE US</a:t>
            </a:r>
          </a:p>
        </p:txBody>
      </p:sp>
    </p:spTree>
  </p:cSld>
  <p:clrMapOvr>
    <a:masterClrMapping/>
  </p:clrMapOvr>
  <p:transition spd="fast">
    <p:wipe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54967" r="0" b="-15496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659152" y="2836750"/>
            <a:ext cx="6203998" cy="7207247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6390" r="0" b="-2103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632427" y="2836750"/>
            <a:ext cx="6203998" cy="7207247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4201" r="0" b="-1420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87765" y="1019175"/>
            <a:ext cx="10912471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CHOOSE US</a:t>
            </a:r>
          </a:p>
        </p:txBody>
      </p:sp>
    </p:spTree>
  </p:cSld>
  <p:clrMapOvr>
    <a:masterClrMapping/>
  </p:clrMapOvr>
  <p:transition spd="fast">
    <p:wipe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54967" r="0" b="-15496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436312" y="2652077"/>
            <a:ext cx="6369061" cy="7399002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6629" t="-68459" r="-3328" b="-16282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690204" y="2652077"/>
            <a:ext cx="6369061" cy="7399002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73611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87765" y="1019175"/>
            <a:ext cx="10912471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CHOOSE US</a:t>
            </a:r>
          </a:p>
        </p:txBody>
      </p:sp>
    </p:spTree>
  </p:cSld>
  <p:clrMapOvr>
    <a:masterClrMapping/>
  </p:clrMapOvr>
  <p:transition spd="fast">
    <p:wipe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54967" r="0" b="-15496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436626" y="2685952"/>
            <a:ext cx="6271720" cy="7285920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1049" r="0" b="-28772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79654" y="2685952"/>
            <a:ext cx="6271720" cy="7285920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t="0" r="-13999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87765" y="1019175"/>
            <a:ext cx="10912471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 CHOOSE US</a:t>
            </a:r>
          </a:p>
        </p:txBody>
      </p:sp>
    </p:spTree>
  </p:cSld>
  <p:clrMapOvr>
    <a:masterClrMapping/>
  </p:clrMapOvr>
  <p:transition spd="fast">
    <p:wipe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3471" t="0" r="-1347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17217" cy="10287000"/>
            <a:chOff x="0" y="0"/>
            <a:chExt cx="1164614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4614" cy="1593725"/>
            </a:xfrm>
            <a:custGeom>
              <a:avLst/>
              <a:gdLst/>
              <a:ahLst/>
              <a:cxnLst/>
              <a:rect r="r" b="b" t="t" l="l"/>
              <a:pathLst>
                <a:path h="1593725" w="1164614">
                  <a:moveTo>
                    <a:pt x="0" y="0"/>
                  </a:moveTo>
                  <a:lnTo>
                    <a:pt x="1164614" y="0"/>
                  </a:lnTo>
                  <a:lnTo>
                    <a:pt x="116461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-5850" t="0" r="-585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17217" y="0"/>
            <a:ext cx="10770783" cy="10287000"/>
            <a:chOff x="0" y="0"/>
            <a:chExt cx="2836749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36749" cy="2709333"/>
            </a:xfrm>
            <a:custGeom>
              <a:avLst/>
              <a:gdLst/>
              <a:ahLst/>
              <a:cxnLst/>
              <a:rect r="r" b="b" t="t" l="l"/>
              <a:pathLst>
                <a:path h="2709333" w="2836749">
                  <a:moveTo>
                    <a:pt x="0" y="0"/>
                  </a:moveTo>
                  <a:lnTo>
                    <a:pt x="2836749" y="0"/>
                  </a:lnTo>
                  <a:lnTo>
                    <a:pt x="28367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836749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92110" y="260636"/>
            <a:ext cx="4455824" cy="5176376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8306" r="0" b="-1830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045845" y="3014588"/>
            <a:ext cx="4519589" cy="5250452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658" r="0" b="-2674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3573723" y="4929119"/>
            <a:ext cx="4400988" cy="5112672"/>
            <a:chOff x="0" y="0"/>
            <a:chExt cx="546608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-28205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393641" y="6647796"/>
            <a:ext cx="6173496" cy="320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DIDN’T KNOW YOU DID THAT!</a:t>
            </a:r>
          </a:p>
        </p:txBody>
      </p:sp>
    </p:spTree>
  </p:cSld>
  <p:clrMapOvr>
    <a:masterClrMapping/>
  </p:clrMapOvr>
  <p:transition spd="fast">
    <p:wipe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17217" cy="10287000"/>
            <a:chOff x="0" y="0"/>
            <a:chExt cx="1164614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4614" cy="1593725"/>
            </a:xfrm>
            <a:custGeom>
              <a:avLst/>
              <a:gdLst/>
              <a:ahLst/>
              <a:cxnLst/>
              <a:rect r="r" b="b" t="t" l="l"/>
              <a:pathLst>
                <a:path h="1593725" w="1164614">
                  <a:moveTo>
                    <a:pt x="0" y="0"/>
                  </a:moveTo>
                  <a:lnTo>
                    <a:pt x="1164614" y="0"/>
                  </a:lnTo>
                  <a:lnTo>
                    <a:pt x="116461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-5850" t="0" r="-585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17217" y="0"/>
            <a:ext cx="10770783" cy="10287000"/>
            <a:chOff x="0" y="0"/>
            <a:chExt cx="2836749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36749" cy="2709333"/>
            </a:xfrm>
            <a:custGeom>
              <a:avLst/>
              <a:gdLst/>
              <a:ahLst/>
              <a:cxnLst/>
              <a:rect r="r" b="b" t="t" l="l"/>
              <a:pathLst>
                <a:path h="2709333" w="2836749">
                  <a:moveTo>
                    <a:pt x="0" y="0"/>
                  </a:moveTo>
                  <a:lnTo>
                    <a:pt x="2836749" y="0"/>
                  </a:lnTo>
                  <a:lnTo>
                    <a:pt x="28367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836749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308012" y="337374"/>
            <a:ext cx="4433141" cy="5150024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537" t="0" r="-14537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33036" y="2614575"/>
            <a:ext cx="4793673" cy="5568858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5146" t="0" r="-2514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3288634" y="4527727"/>
            <a:ext cx="4767779" cy="5538776"/>
            <a:chOff x="0" y="0"/>
            <a:chExt cx="546608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6190" t="0" r="-2619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23344" y="6717102"/>
            <a:ext cx="6173496" cy="320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DIDN’T KNOW YOU DID THAT!</a:t>
            </a:r>
          </a:p>
        </p:txBody>
      </p:sp>
    </p:spTree>
  </p:cSld>
  <p:clrMapOvr>
    <a:masterClrMapping/>
  </p:clrMapOvr>
  <p:transition spd="fast">
    <p:wipe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17217" cy="10287000"/>
            <a:chOff x="0" y="0"/>
            <a:chExt cx="1164614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4614" cy="1593725"/>
            </a:xfrm>
            <a:custGeom>
              <a:avLst/>
              <a:gdLst/>
              <a:ahLst/>
              <a:cxnLst/>
              <a:rect r="r" b="b" t="t" l="l"/>
              <a:pathLst>
                <a:path h="1593725" w="1164614">
                  <a:moveTo>
                    <a:pt x="0" y="0"/>
                  </a:moveTo>
                  <a:lnTo>
                    <a:pt x="1164614" y="0"/>
                  </a:lnTo>
                  <a:lnTo>
                    <a:pt x="116461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-5850" t="0" r="-585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517217" y="0"/>
            <a:ext cx="10770783" cy="10287000"/>
            <a:chOff x="0" y="0"/>
            <a:chExt cx="2836749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36749" cy="2709333"/>
            </a:xfrm>
            <a:custGeom>
              <a:avLst/>
              <a:gdLst/>
              <a:ahLst/>
              <a:cxnLst/>
              <a:rect r="r" b="b" t="t" l="l"/>
              <a:pathLst>
                <a:path h="2709333" w="2836749">
                  <a:moveTo>
                    <a:pt x="0" y="0"/>
                  </a:moveTo>
                  <a:lnTo>
                    <a:pt x="2836749" y="0"/>
                  </a:lnTo>
                  <a:lnTo>
                    <a:pt x="28367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836749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448672" y="225406"/>
            <a:ext cx="4646257" cy="5397603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t="0" r="-1400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911317" y="2281752"/>
            <a:ext cx="5096753" cy="5920950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t="0" r="-13999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3227245" y="4531333"/>
            <a:ext cx="4733386" cy="5498822"/>
            <a:chOff x="0" y="0"/>
            <a:chExt cx="546608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083" r="0" b="-2083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344137" y="6727003"/>
            <a:ext cx="6173496" cy="320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DIDN’T KNOW YOU DID THAT!</a:t>
            </a:r>
          </a:p>
        </p:txBody>
      </p:sp>
    </p:spTree>
  </p:cSld>
  <p:clrMapOvr>
    <a:masterClrMapping/>
  </p:clrMapOvr>
  <p:transition spd="fast">
    <p:wipe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1416645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6645" cy="1593725"/>
            </a:xfrm>
            <a:custGeom>
              <a:avLst/>
              <a:gdLst/>
              <a:ahLst/>
              <a:cxnLst/>
              <a:rect r="r" b="b" t="t" l="l"/>
              <a:pathLst>
                <a:path h="1593725" w="141664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8097" r="0" b="-809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8783656" y="0"/>
            <a:ext cx="9504344" cy="10287000"/>
            <a:chOff x="0" y="0"/>
            <a:chExt cx="2503202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03202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03202">
                  <a:moveTo>
                    <a:pt x="0" y="0"/>
                  </a:moveTo>
                  <a:lnTo>
                    <a:pt x="2503202" y="0"/>
                  </a:lnTo>
                  <a:lnTo>
                    <a:pt x="25032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503202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067807" y="1000125"/>
            <a:ext cx="5480291" cy="747507"/>
            <a:chOff x="0" y="0"/>
            <a:chExt cx="1443369" cy="19687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43369" cy="196874"/>
            </a:xfrm>
            <a:custGeom>
              <a:avLst/>
              <a:gdLst/>
              <a:ahLst/>
              <a:cxnLst/>
              <a:rect r="r" b="b" t="t" l="l"/>
              <a:pathLst>
                <a:path h="196874" w="1443369">
                  <a:moveTo>
                    <a:pt x="0" y="0"/>
                  </a:moveTo>
                  <a:lnTo>
                    <a:pt x="1443369" y="0"/>
                  </a:lnTo>
                  <a:lnTo>
                    <a:pt x="1443369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443369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Heatherbank Park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067807" y="4203971"/>
            <a:ext cx="6695594" cy="747507"/>
            <a:chOff x="0" y="0"/>
            <a:chExt cx="1763449" cy="19687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63449" cy="196874"/>
            </a:xfrm>
            <a:custGeom>
              <a:avLst/>
              <a:gdLst/>
              <a:ahLst/>
              <a:cxnLst/>
              <a:rect r="r" b="b" t="t" l="l"/>
              <a:pathLst>
                <a:path h="196874" w="1763449">
                  <a:moveTo>
                    <a:pt x="0" y="0"/>
                  </a:moveTo>
                  <a:lnTo>
                    <a:pt x="1763449" y="0"/>
                  </a:lnTo>
                  <a:lnTo>
                    <a:pt x="1763449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763449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Park and Leisure Homes feature writer, Kelsey Media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067807" y="6788691"/>
            <a:ext cx="4092741" cy="747507"/>
            <a:chOff x="0" y="0"/>
            <a:chExt cx="1077924" cy="19687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7924" cy="196874"/>
            </a:xfrm>
            <a:custGeom>
              <a:avLst/>
              <a:gdLst/>
              <a:ahLst/>
              <a:cxnLst/>
              <a:rect r="r" b="b" t="t" l="l"/>
              <a:pathLst>
                <a:path h="196874" w="1077924">
                  <a:moveTo>
                    <a:pt x="0" y="0"/>
                  </a:moveTo>
                  <a:lnTo>
                    <a:pt x="1077924" y="0"/>
                  </a:lnTo>
                  <a:lnTo>
                    <a:pt x="1077924" y="196874"/>
                  </a:lnTo>
                  <a:lnTo>
                    <a:pt x="0" y="1968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077924" cy="254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  <a:r>
                <a:rPr lang="en-US" sz="2291" i="true" spc="-45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Lovat Parks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5252" y="3067326"/>
            <a:ext cx="6173496" cy="214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MORE REVIEWS...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84833" y="2137483"/>
            <a:ext cx="6901990" cy="83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Special mention to Dress Pack Solutions who've made an already beautiful home just stunning!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77416" y="5007771"/>
            <a:ext cx="6165153" cy="1253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I've seen plenty of homes out on parks without dressing and unfortunately that's quite often a reason they haven't sold.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77416" y="7792516"/>
            <a:ext cx="7045530" cy="83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Great Job at our park in the New Forest. The Holiday Home looks fantastic and thank you. </a:t>
            </a:r>
          </a:p>
        </p:txBody>
      </p:sp>
    </p:spTree>
  </p:cSld>
  <p:clrMapOvr>
    <a:masterClrMapping/>
  </p:clrMapOvr>
  <p:transition spd="fast">
    <p:wipe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8840" y="2927715"/>
            <a:ext cx="3466261" cy="896895"/>
          </a:xfrm>
          <a:custGeom>
            <a:avLst/>
            <a:gdLst/>
            <a:ahLst/>
            <a:cxnLst/>
            <a:rect r="r" b="b" t="t" l="l"/>
            <a:pathLst>
              <a:path h="896895" w="3466261">
                <a:moveTo>
                  <a:pt x="0" y="0"/>
                </a:moveTo>
                <a:lnTo>
                  <a:pt x="3466261" y="0"/>
                </a:lnTo>
                <a:lnTo>
                  <a:pt x="3466261" y="896895"/>
                </a:lnTo>
                <a:lnTo>
                  <a:pt x="0" y="896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76269" y="2970894"/>
            <a:ext cx="3181837" cy="906824"/>
          </a:xfrm>
          <a:custGeom>
            <a:avLst/>
            <a:gdLst/>
            <a:ahLst/>
            <a:cxnLst/>
            <a:rect r="r" b="b" t="t" l="l"/>
            <a:pathLst>
              <a:path h="906824" w="3181837">
                <a:moveTo>
                  <a:pt x="0" y="0"/>
                </a:moveTo>
                <a:lnTo>
                  <a:pt x="3181837" y="0"/>
                </a:lnTo>
                <a:lnTo>
                  <a:pt x="3181837" y="906823"/>
                </a:lnTo>
                <a:lnTo>
                  <a:pt x="0" y="90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12458" y="3044113"/>
            <a:ext cx="3049683" cy="701321"/>
          </a:xfrm>
          <a:custGeom>
            <a:avLst/>
            <a:gdLst/>
            <a:ahLst/>
            <a:cxnLst/>
            <a:rect r="r" b="b" t="t" l="l"/>
            <a:pathLst>
              <a:path h="701321" w="3049683">
                <a:moveTo>
                  <a:pt x="0" y="0"/>
                </a:moveTo>
                <a:lnTo>
                  <a:pt x="3049684" y="0"/>
                </a:lnTo>
                <a:lnTo>
                  <a:pt x="3049684" y="701321"/>
                </a:lnTo>
                <a:lnTo>
                  <a:pt x="0" y="701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50585" y="2802369"/>
            <a:ext cx="2165332" cy="1162061"/>
          </a:xfrm>
          <a:custGeom>
            <a:avLst/>
            <a:gdLst/>
            <a:ahLst/>
            <a:cxnLst/>
            <a:rect r="r" b="b" t="t" l="l"/>
            <a:pathLst>
              <a:path h="1162061" w="2165332">
                <a:moveTo>
                  <a:pt x="0" y="0"/>
                </a:moveTo>
                <a:lnTo>
                  <a:pt x="2165332" y="0"/>
                </a:lnTo>
                <a:lnTo>
                  <a:pt x="2165332" y="1162061"/>
                </a:lnTo>
                <a:lnTo>
                  <a:pt x="0" y="1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0547" y="612231"/>
            <a:ext cx="14001037" cy="1313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15"/>
              </a:lnSpc>
            </a:pPr>
            <a:r>
              <a:rPr lang="en-US" sz="9113" i="true">
                <a:solidFill>
                  <a:srgbClr val="000000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Dressing our industry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151563" y="4129851"/>
            <a:ext cx="2615508" cy="1752391"/>
          </a:xfrm>
          <a:custGeom>
            <a:avLst/>
            <a:gdLst/>
            <a:ahLst/>
            <a:cxnLst/>
            <a:rect r="r" b="b" t="t" l="l"/>
            <a:pathLst>
              <a:path h="1752391" w="2615508">
                <a:moveTo>
                  <a:pt x="0" y="0"/>
                </a:moveTo>
                <a:lnTo>
                  <a:pt x="2615508" y="0"/>
                </a:lnTo>
                <a:lnTo>
                  <a:pt x="2615508" y="1752390"/>
                </a:lnTo>
                <a:lnTo>
                  <a:pt x="0" y="1752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20547" y="6359430"/>
            <a:ext cx="2613572" cy="921878"/>
          </a:xfrm>
          <a:custGeom>
            <a:avLst/>
            <a:gdLst/>
            <a:ahLst/>
            <a:cxnLst/>
            <a:rect r="r" b="b" t="t" l="l"/>
            <a:pathLst>
              <a:path h="921878" w="2613572">
                <a:moveTo>
                  <a:pt x="0" y="0"/>
                </a:moveTo>
                <a:lnTo>
                  <a:pt x="2613572" y="0"/>
                </a:lnTo>
                <a:lnTo>
                  <a:pt x="2613572" y="921878"/>
                </a:lnTo>
                <a:lnTo>
                  <a:pt x="0" y="9218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675333" y="4364303"/>
            <a:ext cx="3497944" cy="1090822"/>
          </a:xfrm>
          <a:custGeom>
            <a:avLst/>
            <a:gdLst/>
            <a:ahLst/>
            <a:cxnLst/>
            <a:rect r="r" b="b" t="t" l="l"/>
            <a:pathLst>
              <a:path h="1090822" w="3497944">
                <a:moveTo>
                  <a:pt x="0" y="0"/>
                </a:moveTo>
                <a:lnTo>
                  <a:pt x="3497944" y="0"/>
                </a:lnTo>
                <a:lnTo>
                  <a:pt x="3497944" y="1090823"/>
                </a:lnTo>
                <a:lnTo>
                  <a:pt x="0" y="10908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983802" y="4295722"/>
            <a:ext cx="2765742" cy="1209024"/>
          </a:xfrm>
          <a:custGeom>
            <a:avLst/>
            <a:gdLst/>
            <a:ahLst/>
            <a:cxnLst/>
            <a:rect r="r" b="b" t="t" l="l"/>
            <a:pathLst>
              <a:path h="1209024" w="2765742">
                <a:moveTo>
                  <a:pt x="0" y="0"/>
                </a:moveTo>
                <a:lnTo>
                  <a:pt x="2765742" y="0"/>
                </a:lnTo>
                <a:lnTo>
                  <a:pt x="2765742" y="1209025"/>
                </a:lnTo>
                <a:lnTo>
                  <a:pt x="0" y="1209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34487" y="4326968"/>
            <a:ext cx="2330583" cy="1242732"/>
          </a:xfrm>
          <a:custGeom>
            <a:avLst/>
            <a:gdLst/>
            <a:ahLst/>
            <a:cxnLst/>
            <a:rect r="r" b="b" t="t" l="l"/>
            <a:pathLst>
              <a:path h="1242732" w="2330583">
                <a:moveTo>
                  <a:pt x="0" y="0"/>
                </a:moveTo>
                <a:lnTo>
                  <a:pt x="2330583" y="0"/>
                </a:lnTo>
                <a:lnTo>
                  <a:pt x="2330583" y="1242732"/>
                </a:lnTo>
                <a:lnTo>
                  <a:pt x="0" y="1242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23942" y="7955126"/>
            <a:ext cx="2843221" cy="1429379"/>
          </a:xfrm>
          <a:custGeom>
            <a:avLst/>
            <a:gdLst/>
            <a:ahLst/>
            <a:cxnLst/>
            <a:rect r="r" b="b" t="t" l="l"/>
            <a:pathLst>
              <a:path h="1429379" w="2843221">
                <a:moveTo>
                  <a:pt x="0" y="0"/>
                </a:moveTo>
                <a:lnTo>
                  <a:pt x="2843221" y="0"/>
                </a:lnTo>
                <a:lnTo>
                  <a:pt x="2843221" y="1429379"/>
                </a:lnTo>
                <a:lnTo>
                  <a:pt x="0" y="1429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22422" r="0" b="-2676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58369" y="7812770"/>
            <a:ext cx="1787168" cy="1595941"/>
          </a:xfrm>
          <a:custGeom>
            <a:avLst/>
            <a:gdLst/>
            <a:ahLst/>
            <a:cxnLst/>
            <a:rect r="r" b="b" t="t" l="l"/>
            <a:pathLst>
              <a:path h="1595941" w="1787168">
                <a:moveTo>
                  <a:pt x="0" y="0"/>
                </a:moveTo>
                <a:lnTo>
                  <a:pt x="1787168" y="0"/>
                </a:lnTo>
                <a:lnTo>
                  <a:pt x="1787168" y="1595941"/>
                </a:lnTo>
                <a:lnTo>
                  <a:pt x="0" y="15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675333" y="6235822"/>
            <a:ext cx="3631236" cy="1045486"/>
            <a:chOff x="0" y="0"/>
            <a:chExt cx="300307" cy="864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00307" cy="86463"/>
            </a:xfrm>
            <a:custGeom>
              <a:avLst/>
              <a:gdLst/>
              <a:ahLst/>
              <a:cxnLst/>
              <a:rect r="r" b="b" t="t" l="l"/>
              <a:pathLst>
                <a:path h="86463" w="300307">
                  <a:moveTo>
                    <a:pt x="0" y="0"/>
                  </a:moveTo>
                  <a:lnTo>
                    <a:pt x="300307" y="0"/>
                  </a:lnTo>
                  <a:lnTo>
                    <a:pt x="300307" y="86463"/>
                  </a:lnTo>
                  <a:lnTo>
                    <a:pt x="0" y="86463"/>
                  </a:lnTo>
                  <a:close/>
                </a:path>
              </a:pathLst>
            </a:custGeom>
            <a:solidFill>
              <a:srgbClr val="26336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23825"/>
              <a:ext cx="300307" cy="2102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11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933644" y="6382777"/>
            <a:ext cx="3125907" cy="772319"/>
          </a:xfrm>
          <a:custGeom>
            <a:avLst/>
            <a:gdLst/>
            <a:ahLst/>
            <a:cxnLst/>
            <a:rect r="r" b="b" t="t" l="l"/>
            <a:pathLst>
              <a:path h="772319" w="3125907">
                <a:moveTo>
                  <a:pt x="0" y="0"/>
                </a:moveTo>
                <a:lnTo>
                  <a:pt x="3125907" y="0"/>
                </a:lnTo>
                <a:lnTo>
                  <a:pt x="3125907" y="772319"/>
                </a:lnTo>
                <a:lnTo>
                  <a:pt x="0" y="7723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309430" y="6135011"/>
            <a:ext cx="2471458" cy="1256612"/>
          </a:xfrm>
          <a:custGeom>
            <a:avLst/>
            <a:gdLst/>
            <a:ahLst/>
            <a:cxnLst/>
            <a:rect r="r" b="b" t="t" l="l"/>
            <a:pathLst>
              <a:path h="1256612" w="2471458">
                <a:moveTo>
                  <a:pt x="0" y="0"/>
                </a:moveTo>
                <a:lnTo>
                  <a:pt x="2471458" y="0"/>
                </a:lnTo>
                <a:lnTo>
                  <a:pt x="2471458" y="1256613"/>
                </a:lnTo>
                <a:lnTo>
                  <a:pt x="0" y="125661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35279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568549" y="5940507"/>
            <a:ext cx="2083063" cy="1538584"/>
          </a:xfrm>
          <a:custGeom>
            <a:avLst/>
            <a:gdLst/>
            <a:ahLst/>
            <a:cxnLst/>
            <a:rect r="r" b="b" t="t" l="l"/>
            <a:pathLst>
              <a:path h="1538584" w="2083063">
                <a:moveTo>
                  <a:pt x="0" y="0"/>
                </a:moveTo>
                <a:lnTo>
                  <a:pt x="2083063" y="0"/>
                </a:lnTo>
                <a:lnTo>
                  <a:pt x="2083063" y="1538585"/>
                </a:lnTo>
                <a:lnTo>
                  <a:pt x="0" y="1538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763125"/>
            <a:ext cx="18288000" cy="523875"/>
            <a:chOff x="0" y="0"/>
            <a:chExt cx="4816593" cy="137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7975"/>
            </a:xfrm>
            <a:custGeom>
              <a:avLst/>
              <a:gdLst/>
              <a:ahLst/>
              <a:cxnLst/>
              <a:rect r="r" b="b" t="t" l="l"/>
              <a:pathLst>
                <a:path h="1379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975"/>
                  </a:lnTo>
                  <a:lnTo>
                    <a:pt x="0" y="137975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95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814172" y="462913"/>
            <a:ext cx="4516075" cy="5246370"/>
            <a:chOff x="0" y="0"/>
            <a:chExt cx="546608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4000" t="0" r="-13999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392385" y="1993294"/>
            <a:ext cx="4516075" cy="5246370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369206" y="4175097"/>
            <a:ext cx="4516075" cy="5246370"/>
            <a:chOff x="0" y="0"/>
            <a:chExt cx="546608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4185" t="0" r="-3814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5832183" y="7463256"/>
            <a:ext cx="2076277" cy="2076277"/>
          </a:xfrm>
          <a:custGeom>
            <a:avLst/>
            <a:gdLst/>
            <a:ahLst/>
            <a:cxnLst/>
            <a:rect r="r" b="b" t="t" l="l"/>
            <a:pathLst>
              <a:path h="2076277" w="2076277">
                <a:moveTo>
                  <a:pt x="0" y="0"/>
                </a:moveTo>
                <a:lnTo>
                  <a:pt x="2076277" y="0"/>
                </a:lnTo>
                <a:lnTo>
                  <a:pt x="2076277" y="2076277"/>
                </a:lnTo>
                <a:lnTo>
                  <a:pt x="0" y="2076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27744" y="694882"/>
            <a:ext cx="7180329" cy="553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29"/>
              </a:lnSpc>
            </a:pPr>
            <a:r>
              <a:rPr lang="en-US" sz="1041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LET US SUPPORT YOUR OPEN DAYS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7744" y="6741132"/>
            <a:ext cx="6901990" cy="415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8"/>
              </a:lnSpc>
              <a:spcBef>
                <a:spcPct val="0"/>
              </a:spcBef>
            </a:pPr>
            <a:r>
              <a:rPr lang="en-US" sz="2391" spc="-4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Let’s make those homes shine for potential buyers</a:t>
            </a:r>
          </a:p>
        </p:txBody>
      </p:sp>
    </p:spTree>
  </p:cSld>
  <p:clrMapOvr>
    <a:masterClrMapping/>
  </p:clrMapOvr>
  <p:transition spd="fast">
    <p:wipe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44151" r="0" b="-1616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610630" y="2886254"/>
            <a:ext cx="6111527" cy="7099822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61022" y="2886254"/>
            <a:ext cx="6111527" cy="7099822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7971" r="0" b="-1797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986794" y="980898"/>
            <a:ext cx="12309590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SPRINKLE IN SOME FUN</a:t>
            </a:r>
          </a:p>
        </p:txBody>
      </p:sp>
    </p:spTree>
  </p:cSld>
  <p:clrMapOvr>
    <a:masterClrMapping/>
  </p:clrMapOvr>
  <p:transition spd="fast">
    <p:wipe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44151" r="0" b="-1616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850367" y="2915957"/>
            <a:ext cx="5981899" cy="6949233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8373" t="-39223" r="0" b="-692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663311" y="2915957"/>
            <a:ext cx="5981899" cy="6949233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5616" r="0" b="-15616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986794" y="980898"/>
            <a:ext cx="12309590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SPRINKLE IN SOME FUN</a:t>
            </a:r>
          </a:p>
        </p:txBody>
      </p:sp>
    </p:spTree>
  </p:cSld>
  <p:clrMapOvr>
    <a:masterClrMapping/>
  </p:clrMapOvr>
  <p:transition spd="fast">
    <p:wipe dir="l"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44151" r="0" b="-1616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878547" y="2896155"/>
            <a:ext cx="6075748" cy="7058258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5104" r="0" b="-1510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541282" y="2896155"/>
            <a:ext cx="6075748" cy="7058258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27999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986794" y="980898"/>
            <a:ext cx="12309590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SPRINKLE IN SOME FUN</a:t>
            </a:r>
          </a:p>
        </p:txBody>
      </p:sp>
    </p:spTree>
  </p:cSld>
  <p:clrMapOvr>
    <a:masterClrMapping/>
  </p:clrMapOvr>
  <p:transition spd="fast">
    <p:wipe dir="l"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44151" r="0" b="-1616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663798" y="2810077"/>
            <a:ext cx="6156350" cy="7151894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53" r="0" b="-1953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675428" y="2810077"/>
            <a:ext cx="6156350" cy="7151894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5104" r="0" b="-15104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986794" y="980898"/>
            <a:ext cx="12309590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SPRINKLE IN SOME FUN</a:t>
            </a:r>
          </a:p>
        </p:txBody>
      </p:sp>
    </p:spTree>
  </p:cSld>
  <p:clrMapOvr>
    <a:masterClrMapping/>
  </p:clrMapOvr>
  <p:transition spd="fast">
    <p:wipe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2751" r="0" b="-1275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495577" cy="3383870"/>
            <a:chOff x="0" y="0"/>
            <a:chExt cx="2865449" cy="524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5449" cy="524250"/>
            </a:xfrm>
            <a:custGeom>
              <a:avLst/>
              <a:gdLst/>
              <a:ahLst/>
              <a:cxnLst/>
              <a:rect r="r" b="b" t="t" l="l"/>
              <a:pathLst>
                <a:path h="524250" w="2865449">
                  <a:moveTo>
                    <a:pt x="0" y="0"/>
                  </a:moveTo>
                  <a:lnTo>
                    <a:pt x="2865449" y="0"/>
                  </a:lnTo>
                  <a:lnTo>
                    <a:pt x="2865449" y="524250"/>
                  </a:lnTo>
                  <a:lnTo>
                    <a:pt x="0" y="524250"/>
                  </a:lnTo>
                  <a:close/>
                </a:path>
              </a:pathLst>
            </a:custGeom>
            <a:blipFill>
              <a:blip r:embed="rId2">
                <a:alphaModFix amt="48000"/>
              </a:blip>
              <a:stretch>
                <a:fillRect l="0" t="-144151" r="0" b="-1616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383870"/>
            <a:ext cx="18288000" cy="6903130"/>
            <a:chOff x="0" y="0"/>
            <a:chExt cx="4816593" cy="18181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8108"/>
            </a:xfrm>
            <a:custGeom>
              <a:avLst/>
              <a:gdLst/>
              <a:ahLst/>
              <a:cxnLst/>
              <a:rect r="r" b="b" t="t" l="l"/>
              <a:pathLst>
                <a:path h="18181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8108"/>
                  </a:lnTo>
                  <a:lnTo>
                    <a:pt x="0" y="1818108"/>
                  </a:lnTo>
                  <a:close/>
                </a:path>
              </a:pathLst>
            </a:custGeom>
            <a:solidFill>
              <a:srgbClr val="9A90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5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08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986794" y="2851679"/>
            <a:ext cx="6154630" cy="7149895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5104" r="0" b="-1510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996465" y="2851679"/>
            <a:ext cx="6154630" cy="7149895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32463" r="-1732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986794" y="980898"/>
            <a:ext cx="12309590" cy="108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27"/>
              </a:lnSpc>
            </a:pPr>
            <a:r>
              <a:rPr lang="en-US" sz="778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SPRINKLE IN SOME FUN</a:t>
            </a:r>
          </a:p>
        </p:txBody>
      </p:sp>
    </p:spTree>
  </p:cSld>
  <p:clrMapOvr>
    <a:masterClrMapping/>
  </p:clrMapOvr>
  <p:transition spd="fast">
    <p:wipe dir="l"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2773" y="351178"/>
            <a:ext cx="7502346" cy="9377933"/>
          </a:xfrm>
          <a:custGeom>
            <a:avLst/>
            <a:gdLst/>
            <a:ahLst/>
            <a:cxnLst/>
            <a:rect r="r" b="b" t="t" l="l"/>
            <a:pathLst>
              <a:path h="9377933" w="7502346">
                <a:moveTo>
                  <a:pt x="0" y="0"/>
                </a:moveTo>
                <a:lnTo>
                  <a:pt x="7502346" y="0"/>
                </a:lnTo>
                <a:lnTo>
                  <a:pt x="7502346" y="9377933"/>
                </a:lnTo>
                <a:lnTo>
                  <a:pt x="0" y="937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66675" cap="sq">
            <a:solidFill>
              <a:srgbClr val="F2F1EB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8653702" y="4738637"/>
            <a:ext cx="8249167" cy="327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4"/>
              </a:lnSpc>
            </a:pPr>
            <a:r>
              <a:rPr lang="en-US" sz="8186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WE’RE JUST A SMALL TEAM OF NICE PEOPLE!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001867" y="1028700"/>
            <a:ext cx="3249531" cy="3249531"/>
          </a:xfrm>
          <a:custGeom>
            <a:avLst/>
            <a:gdLst/>
            <a:ahLst/>
            <a:cxnLst/>
            <a:rect r="r" b="b" t="t" l="l"/>
            <a:pathLst>
              <a:path h="3249531" w="3249531">
                <a:moveTo>
                  <a:pt x="0" y="0"/>
                </a:moveTo>
                <a:lnTo>
                  <a:pt x="3249532" y="0"/>
                </a:lnTo>
                <a:lnTo>
                  <a:pt x="3249532" y="3249531"/>
                </a:lnTo>
                <a:lnTo>
                  <a:pt x="0" y="3249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578092" y="8966397"/>
            <a:ext cx="8097082" cy="398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8"/>
              </a:lnSpc>
              <a:spcBef>
                <a:spcPct val="0"/>
              </a:spcBef>
            </a:pPr>
            <a:r>
              <a:rPr lang="en-US" sz="2291" i="true" spc="-45">
                <a:solidFill>
                  <a:srgbClr val="FFFFFF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www.dresspacks.co.uk</a:t>
            </a:r>
          </a:p>
        </p:txBody>
      </p:sp>
    </p:spTree>
  </p:cSld>
  <p:clrMapOvr>
    <a:masterClrMapping/>
  </p:clrMapOvr>
  <p:transition spd="fast">
    <p:wipe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6551" t="0" r="-1655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0501" r="0" b="-2050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t="0" r="-140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t="0" r="-140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88432"/>
            <a:ext cx="18288000" cy="13822326"/>
          </a:xfrm>
          <a:custGeom>
            <a:avLst/>
            <a:gdLst/>
            <a:ahLst/>
            <a:cxnLst/>
            <a:rect r="r" b="b" t="t" l="l"/>
            <a:pathLst>
              <a:path h="13822326" w="18288000">
                <a:moveTo>
                  <a:pt x="0" y="0"/>
                </a:moveTo>
                <a:lnTo>
                  <a:pt x="18288000" y="0"/>
                </a:lnTo>
                <a:lnTo>
                  <a:pt x="18288000" y="13822325"/>
                </a:lnTo>
                <a:lnTo>
                  <a:pt x="0" y="13822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68666" y="690352"/>
            <a:ext cx="7550668" cy="8771686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5104" r="0" b="-1510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68239">
            <a:off x="11136020" y="7779603"/>
            <a:ext cx="1448995" cy="1448995"/>
          </a:xfrm>
          <a:custGeom>
            <a:avLst/>
            <a:gdLst/>
            <a:ahLst/>
            <a:cxnLst/>
            <a:rect r="r" b="b" t="t" l="l"/>
            <a:pathLst>
              <a:path h="1448995" w="1448995">
                <a:moveTo>
                  <a:pt x="0" y="0"/>
                </a:moveTo>
                <a:lnTo>
                  <a:pt x="1448995" y="0"/>
                </a:lnTo>
                <a:lnTo>
                  <a:pt x="1448995" y="1448994"/>
                </a:lnTo>
                <a:lnTo>
                  <a:pt x="0" y="144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DAG17nKoPkY</dc:identifier>
  <dcterms:modified xsi:type="dcterms:W3CDTF">2011-08-01T06:04:30Z</dcterms:modified>
  <cp:revision>1</cp:revision>
  <dc:title>www.dresspacks.co.uk</dc:title>
</cp:coreProperties>
</file>