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8" r:id="rId3"/>
    <p:sldId id="272" r:id="rId4"/>
    <p:sldId id="260" r:id="rId5"/>
    <p:sldId id="261" r:id="rId6"/>
    <p:sldId id="262" r:id="rId7"/>
    <p:sldId id="263" r:id="rId8"/>
    <p:sldId id="266" r:id="rId9"/>
    <p:sldId id="267" r:id="rId10"/>
    <p:sldId id="269" r:id="rId11"/>
    <p:sldId id="270" r:id="rId12"/>
    <p:sldId id="257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B738F0-3E20-40B0-9E6A-DB3F467FA6C1}" v="20" dt="2025-10-20T09:05:10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 autoAdjust="0"/>
    <p:restoredTop sz="94684"/>
  </p:normalViewPr>
  <p:slideViewPr>
    <p:cSldViewPr snapToGrid="0">
      <p:cViewPr varScale="1">
        <p:scale>
          <a:sx n="108" d="100"/>
          <a:sy n="108" d="100"/>
        </p:scale>
        <p:origin x="760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e McRobbie" userId="a8cc25720667ed85" providerId="LiveId" clId="{53F887F7-070D-4A83-96B7-CCC8B6434F15}"/>
    <pc:docChg chg="undo custSel addSld delSld modSld sldOrd">
      <pc:chgData name="Dave McRobbie" userId="a8cc25720667ed85" providerId="LiveId" clId="{53F887F7-070D-4A83-96B7-CCC8B6434F15}" dt="2025-10-20T09:05:11.951" v="1092" actId="27636"/>
      <pc:docMkLst>
        <pc:docMk/>
      </pc:docMkLst>
      <pc:sldChg chg="addSp delSp modSp del mod">
        <pc:chgData name="Dave McRobbie" userId="a8cc25720667ed85" providerId="LiveId" clId="{53F887F7-070D-4A83-96B7-CCC8B6434F15}" dt="2025-10-13T12:24:58.153" v="510" actId="47"/>
        <pc:sldMkLst>
          <pc:docMk/>
          <pc:sldMk cId="2690052451" sldId="256"/>
        </pc:sldMkLst>
      </pc:sldChg>
      <pc:sldChg chg="addSp delSp modSp mod ord">
        <pc:chgData name="Dave McRobbie" userId="a8cc25720667ed85" providerId="LiveId" clId="{53F887F7-070D-4A83-96B7-CCC8B6434F15}" dt="2025-10-20T09:02:57.850" v="1066" actId="113"/>
        <pc:sldMkLst>
          <pc:docMk/>
          <pc:sldMk cId="1365154367" sldId="257"/>
        </pc:sldMkLst>
        <pc:spChg chg="mod">
          <ac:chgData name="Dave McRobbie" userId="a8cc25720667ed85" providerId="LiveId" clId="{53F887F7-070D-4A83-96B7-CCC8B6434F15}" dt="2025-10-20T09:02:57.850" v="1066" actId="113"/>
          <ac:spMkLst>
            <pc:docMk/>
            <pc:sldMk cId="1365154367" sldId="257"/>
            <ac:spMk id="3" creationId="{74F8B5EC-FFC8-5C75-EA64-F0DF40A3D372}"/>
          </ac:spMkLst>
        </pc:spChg>
        <pc:picChg chg="add mod">
          <ac:chgData name="Dave McRobbie" userId="a8cc25720667ed85" providerId="LiveId" clId="{53F887F7-070D-4A83-96B7-CCC8B6434F15}" dt="2025-10-14T15:43:12.080" v="698"/>
          <ac:picMkLst>
            <pc:docMk/>
            <pc:sldMk cId="1365154367" sldId="257"/>
            <ac:picMk id="2" creationId="{C5607B3A-53C4-8FB4-7461-A4A56BAC6074}"/>
          </ac:picMkLst>
        </pc:picChg>
      </pc:sldChg>
      <pc:sldChg chg="addSp delSp modSp mod">
        <pc:chgData name="Dave McRobbie" userId="a8cc25720667ed85" providerId="LiveId" clId="{53F887F7-070D-4A83-96B7-CCC8B6434F15}" dt="2025-10-14T15:42:39.399" v="692" actId="478"/>
        <pc:sldMkLst>
          <pc:docMk/>
          <pc:sldMk cId="325192317" sldId="258"/>
        </pc:sldMkLst>
        <pc:spChg chg="mod">
          <ac:chgData name="Dave McRobbie" userId="a8cc25720667ed85" providerId="LiveId" clId="{53F887F7-070D-4A83-96B7-CCC8B6434F15}" dt="2025-10-10T13:34:34.667" v="505" actId="113"/>
          <ac:spMkLst>
            <pc:docMk/>
            <pc:sldMk cId="325192317" sldId="258"/>
            <ac:spMk id="2" creationId="{1EF6E7E6-687B-1FF7-0B2E-28C81B888881}"/>
          </ac:spMkLst>
        </pc:spChg>
        <pc:spChg chg="mod">
          <ac:chgData name="Dave McRobbie" userId="a8cc25720667ed85" providerId="LiveId" clId="{53F887F7-070D-4A83-96B7-CCC8B6434F15}" dt="2025-10-10T13:24:04.328" v="4" actId="115"/>
          <ac:spMkLst>
            <pc:docMk/>
            <pc:sldMk cId="325192317" sldId="258"/>
            <ac:spMk id="12" creationId="{38A567FE-F8AB-FF10-F0EA-2808BD0B96A8}"/>
          </ac:spMkLst>
        </pc:spChg>
        <pc:picChg chg="add mod">
          <ac:chgData name="Dave McRobbie" userId="a8cc25720667ed85" providerId="LiveId" clId="{53F887F7-070D-4A83-96B7-CCC8B6434F15}" dt="2025-10-14T15:42:17.196" v="689"/>
          <ac:picMkLst>
            <pc:docMk/>
            <pc:sldMk cId="325192317" sldId="258"/>
            <ac:picMk id="3" creationId="{313BEA3E-DCE8-9AC1-CC34-7B924D87ADBC}"/>
          </ac:picMkLst>
        </pc:picChg>
      </pc:sldChg>
      <pc:sldChg chg="addSp delSp modSp del mod">
        <pc:chgData name="Dave McRobbie" userId="a8cc25720667ed85" providerId="LiveId" clId="{53F887F7-070D-4A83-96B7-CCC8B6434F15}" dt="2025-10-13T12:26:17.625" v="547" actId="47"/>
        <pc:sldMkLst>
          <pc:docMk/>
          <pc:sldMk cId="708190914" sldId="259"/>
        </pc:sldMkLst>
      </pc:sldChg>
      <pc:sldChg chg="addSp delSp modSp mod">
        <pc:chgData name="Dave McRobbie" userId="a8cc25720667ed85" providerId="LiveId" clId="{53F887F7-070D-4A83-96B7-CCC8B6434F15}" dt="2025-10-14T15:42:20.681" v="690"/>
        <pc:sldMkLst>
          <pc:docMk/>
          <pc:sldMk cId="3916835701" sldId="260"/>
        </pc:sldMkLst>
        <pc:spChg chg="mod">
          <ac:chgData name="Dave McRobbie" userId="a8cc25720667ed85" providerId="LiveId" clId="{53F887F7-070D-4A83-96B7-CCC8B6434F15}" dt="2025-10-10T13:24:11.320" v="5" actId="115"/>
          <ac:spMkLst>
            <pc:docMk/>
            <pc:sldMk cId="3916835701" sldId="260"/>
            <ac:spMk id="4" creationId="{5DD1B3E2-573D-A5EC-85DA-4E9029FE6051}"/>
          </ac:spMkLst>
        </pc:spChg>
        <pc:spChg chg="add mod">
          <ac:chgData name="Dave McRobbie" userId="a8cc25720667ed85" providerId="LiveId" clId="{53F887F7-070D-4A83-96B7-CCC8B6434F15}" dt="2025-10-10T13:23:26.635" v="0"/>
          <ac:spMkLst>
            <pc:docMk/>
            <pc:sldMk cId="3916835701" sldId="260"/>
            <ac:spMk id="7" creationId="{DBF2C133-68E3-396A-F202-C777FB3F7B04}"/>
          </ac:spMkLst>
        </pc:spChg>
        <pc:spChg chg="add mod">
          <ac:chgData name="Dave McRobbie" userId="a8cc25720667ed85" providerId="LiveId" clId="{53F887F7-070D-4A83-96B7-CCC8B6434F15}" dt="2025-10-10T13:33:05.470" v="496" actId="478"/>
          <ac:spMkLst>
            <pc:docMk/>
            <pc:sldMk cId="3916835701" sldId="260"/>
            <ac:spMk id="10" creationId="{A05FED5C-8088-A807-3D22-F274AB2BE0DB}"/>
          </ac:spMkLst>
        </pc:spChg>
        <pc:spChg chg="mod">
          <ac:chgData name="Dave McRobbie" userId="a8cc25720667ed85" providerId="LiveId" clId="{53F887F7-070D-4A83-96B7-CCC8B6434F15}" dt="2025-10-10T13:25:05.099" v="14" actId="115"/>
          <ac:spMkLst>
            <pc:docMk/>
            <pc:sldMk cId="3916835701" sldId="260"/>
            <ac:spMk id="12" creationId="{9749D4D0-F9A8-33D7-5E56-B74362FE62BB}"/>
          </ac:spMkLst>
        </pc:spChg>
        <pc:picChg chg="add mod">
          <ac:chgData name="Dave McRobbie" userId="a8cc25720667ed85" providerId="LiveId" clId="{53F887F7-070D-4A83-96B7-CCC8B6434F15}" dt="2025-10-14T15:42:20.681" v="690"/>
          <ac:picMkLst>
            <pc:docMk/>
            <pc:sldMk cId="3916835701" sldId="260"/>
            <ac:picMk id="2" creationId="{0E172A7E-7275-6D7D-1555-F5BFA0372330}"/>
          </ac:picMkLst>
        </pc:picChg>
      </pc:sldChg>
      <pc:sldChg chg="addSp delSp modSp mod">
        <pc:chgData name="Dave McRobbie" userId="a8cc25720667ed85" providerId="LiveId" clId="{53F887F7-070D-4A83-96B7-CCC8B6434F15}" dt="2025-10-14T15:42:23.096" v="691"/>
        <pc:sldMkLst>
          <pc:docMk/>
          <pc:sldMk cId="2810865553" sldId="261"/>
        </pc:sldMkLst>
        <pc:spChg chg="mod">
          <ac:chgData name="Dave McRobbie" userId="a8cc25720667ed85" providerId="LiveId" clId="{53F887F7-070D-4A83-96B7-CCC8B6434F15}" dt="2025-10-10T13:24:55.802" v="13" actId="115"/>
          <ac:spMkLst>
            <pc:docMk/>
            <pc:sldMk cId="2810865553" sldId="261"/>
            <ac:spMk id="4" creationId="{0D6E7839-66A8-9B2C-B272-349E973381DF}"/>
          </ac:spMkLst>
        </pc:spChg>
        <pc:spChg chg="add mod">
          <ac:chgData name="Dave McRobbie" userId="a8cc25720667ed85" providerId="LiveId" clId="{53F887F7-070D-4A83-96B7-CCC8B6434F15}" dt="2025-10-10T13:23:30.602" v="1"/>
          <ac:spMkLst>
            <pc:docMk/>
            <pc:sldMk cId="2810865553" sldId="261"/>
            <ac:spMk id="9" creationId="{B552D979-7BCE-FA56-4772-4489A24B6E28}"/>
          </ac:spMkLst>
        </pc:spChg>
        <pc:spChg chg="mod">
          <ac:chgData name="Dave McRobbie" userId="a8cc25720667ed85" providerId="LiveId" clId="{53F887F7-070D-4A83-96B7-CCC8B6434F15}" dt="2025-10-10T13:24:50.134" v="12" actId="115"/>
          <ac:spMkLst>
            <pc:docMk/>
            <pc:sldMk cId="2810865553" sldId="261"/>
            <ac:spMk id="12" creationId="{00FA2133-6670-F261-E287-4B02D9D66E7E}"/>
          </ac:spMkLst>
        </pc:spChg>
        <pc:spChg chg="add mod">
          <ac:chgData name="Dave McRobbie" userId="a8cc25720667ed85" providerId="LiveId" clId="{53F887F7-070D-4A83-96B7-CCC8B6434F15}" dt="2025-10-10T13:33:09.264" v="497" actId="478"/>
          <ac:spMkLst>
            <pc:docMk/>
            <pc:sldMk cId="2810865553" sldId="261"/>
            <ac:spMk id="13" creationId="{8F68D48B-7645-AB91-BAD0-E21D4FBA16FC}"/>
          </ac:spMkLst>
        </pc:spChg>
        <pc:picChg chg="add mod">
          <ac:chgData name="Dave McRobbie" userId="a8cc25720667ed85" providerId="LiveId" clId="{53F887F7-070D-4A83-96B7-CCC8B6434F15}" dt="2025-10-14T15:42:23.096" v="691"/>
          <ac:picMkLst>
            <pc:docMk/>
            <pc:sldMk cId="2810865553" sldId="261"/>
            <ac:picMk id="2" creationId="{C6DEDB8E-E527-8335-7D58-E8C84B8B5513}"/>
          </ac:picMkLst>
        </pc:picChg>
      </pc:sldChg>
      <pc:sldChg chg="addSp delSp modSp mod">
        <pc:chgData name="Dave McRobbie" userId="a8cc25720667ed85" providerId="LiveId" clId="{53F887F7-070D-4A83-96B7-CCC8B6434F15}" dt="2025-10-14T15:43:04.956" v="693"/>
        <pc:sldMkLst>
          <pc:docMk/>
          <pc:sldMk cId="3022323573" sldId="262"/>
        </pc:sldMkLst>
        <pc:spChg chg="mod">
          <ac:chgData name="Dave McRobbie" userId="a8cc25720667ed85" providerId="LiveId" clId="{53F887F7-070D-4A83-96B7-CCC8B6434F15}" dt="2025-10-10T13:24:38.673" v="10" actId="115"/>
          <ac:spMkLst>
            <pc:docMk/>
            <pc:sldMk cId="3022323573" sldId="262"/>
            <ac:spMk id="4" creationId="{CA013A29-20BD-2A7C-24D3-A2EA541D4250}"/>
          </ac:spMkLst>
        </pc:spChg>
        <pc:spChg chg="add mod">
          <ac:chgData name="Dave McRobbie" userId="a8cc25720667ed85" providerId="LiveId" clId="{53F887F7-070D-4A83-96B7-CCC8B6434F15}" dt="2025-10-10T13:23:34.678" v="2"/>
          <ac:spMkLst>
            <pc:docMk/>
            <pc:sldMk cId="3022323573" sldId="262"/>
            <ac:spMk id="9" creationId="{124EA990-81F7-4B13-3478-DD227590840E}"/>
          </ac:spMkLst>
        </pc:spChg>
        <pc:spChg chg="mod">
          <ac:chgData name="Dave McRobbie" userId="a8cc25720667ed85" providerId="LiveId" clId="{53F887F7-070D-4A83-96B7-CCC8B6434F15}" dt="2025-10-10T13:24:34.378" v="9" actId="115"/>
          <ac:spMkLst>
            <pc:docMk/>
            <pc:sldMk cId="3022323573" sldId="262"/>
            <ac:spMk id="12" creationId="{26FAECC2-EDBD-5866-A1C0-23F0B19AC690}"/>
          </ac:spMkLst>
        </pc:spChg>
        <pc:spChg chg="mod">
          <ac:chgData name="Dave McRobbie" userId="a8cc25720667ed85" providerId="LiveId" clId="{53F887F7-070D-4A83-96B7-CCC8B6434F15}" dt="2025-10-10T13:24:43.733" v="11" actId="115"/>
          <ac:spMkLst>
            <pc:docMk/>
            <pc:sldMk cId="3022323573" sldId="262"/>
            <ac:spMk id="13" creationId="{B1615922-0BF1-B553-9ED4-86E433FC3C74}"/>
          </ac:spMkLst>
        </pc:spChg>
        <pc:spChg chg="add mod">
          <ac:chgData name="Dave McRobbie" userId="a8cc25720667ed85" providerId="LiveId" clId="{53F887F7-070D-4A83-96B7-CCC8B6434F15}" dt="2025-10-10T13:33:12.510" v="498" actId="478"/>
          <ac:spMkLst>
            <pc:docMk/>
            <pc:sldMk cId="3022323573" sldId="262"/>
            <ac:spMk id="15" creationId="{28CE16F9-38DF-E60B-080B-C296941D7510}"/>
          </ac:spMkLst>
        </pc:spChg>
        <pc:picChg chg="add mod">
          <ac:chgData name="Dave McRobbie" userId="a8cc25720667ed85" providerId="LiveId" clId="{53F887F7-070D-4A83-96B7-CCC8B6434F15}" dt="2025-10-14T15:43:04.956" v="693"/>
          <ac:picMkLst>
            <pc:docMk/>
            <pc:sldMk cId="3022323573" sldId="262"/>
            <ac:picMk id="2" creationId="{0F39E246-CF02-7E3A-1A67-36BB48CD7C9B}"/>
          </ac:picMkLst>
        </pc:picChg>
      </pc:sldChg>
      <pc:sldChg chg="addSp delSp modSp mod">
        <pc:chgData name="Dave McRobbie" userId="a8cc25720667ed85" providerId="LiveId" clId="{53F887F7-070D-4A83-96B7-CCC8B6434F15}" dt="2025-10-14T15:43:06.102" v="694"/>
        <pc:sldMkLst>
          <pc:docMk/>
          <pc:sldMk cId="2694904399" sldId="263"/>
        </pc:sldMkLst>
        <pc:spChg chg="mod">
          <ac:chgData name="Dave McRobbie" userId="a8cc25720667ed85" providerId="LiveId" clId="{53F887F7-070D-4A83-96B7-CCC8B6434F15}" dt="2025-10-10T13:24:20.891" v="7" actId="115"/>
          <ac:spMkLst>
            <pc:docMk/>
            <pc:sldMk cId="2694904399" sldId="263"/>
            <ac:spMk id="4" creationId="{6E22F199-4E51-A3C7-B70A-D0DA46A50F4D}"/>
          </ac:spMkLst>
        </pc:spChg>
        <pc:spChg chg="mod">
          <ac:chgData name="Dave McRobbie" userId="a8cc25720667ed85" providerId="LiveId" clId="{53F887F7-070D-4A83-96B7-CCC8B6434F15}" dt="2025-10-10T13:24:27.773" v="8" actId="115"/>
          <ac:spMkLst>
            <pc:docMk/>
            <pc:sldMk cId="2694904399" sldId="263"/>
            <ac:spMk id="12" creationId="{F4AA7608-D4C1-21E4-B42B-3AD46CE63B53}"/>
          </ac:spMkLst>
        </pc:spChg>
        <pc:spChg chg="mod">
          <ac:chgData name="Dave McRobbie" userId="a8cc25720667ed85" providerId="LiveId" clId="{53F887F7-070D-4A83-96B7-CCC8B6434F15}" dt="2025-10-10T13:24:16.652" v="6" actId="115"/>
          <ac:spMkLst>
            <pc:docMk/>
            <pc:sldMk cId="2694904399" sldId="263"/>
            <ac:spMk id="13" creationId="{CC350C48-4659-EBBD-D826-0E29225E7858}"/>
          </ac:spMkLst>
        </pc:spChg>
        <pc:spChg chg="add mod">
          <ac:chgData name="Dave McRobbie" userId="a8cc25720667ed85" providerId="LiveId" clId="{53F887F7-070D-4A83-96B7-CCC8B6434F15}" dt="2025-10-10T13:23:37.356" v="3"/>
          <ac:spMkLst>
            <pc:docMk/>
            <pc:sldMk cId="2694904399" sldId="263"/>
            <ac:spMk id="14" creationId="{15C49D7E-AFCB-A920-B151-6F591277EFC1}"/>
          </ac:spMkLst>
        </pc:spChg>
        <pc:spChg chg="add mod">
          <ac:chgData name="Dave McRobbie" userId="a8cc25720667ed85" providerId="LiveId" clId="{53F887F7-070D-4A83-96B7-CCC8B6434F15}" dt="2025-10-10T13:33:17.392" v="499" actId="478"/>
          <ac:spMkLst>
            <pc:docMk/>
            <pc:sldMk cId="2694904399" sldId="263"/>
            <ac:spMk id="16" creationId="{B4BB3CBC-C760-4100-20DF-80B88625D064}"/>
          </ac:spMkLst>
        </pc:spChg>
        <pc:picChg chg="add mod">
          <ac:chgData name="Dave McRobbie" userId="a8cc25720667ed85" providerId="LiveId" clId="{53F887F7-070D-4A83-96B7-CCC8B6434F15}" dt="2025-10-14T15:43:06.102" v="694"/>
          <ac:picMkLst>
            <pc:docMk/>
            <pc:sldMk cId="2694904399" sldId="263"/>
            <ac:picMk id="2" creationId="{50928FE0-BDA8-BE10-08DF-E36C7162D915}"/>
          </ac:picMkLst>
        </pc:picChg>
      </pc:sldChg>
      <pc:sldChg chg="addSp delSp modSp new del mod">
        <pc:chgData name="Dave McRobbie" userId="a8cc25720667ed85" providerId="LiveId" clId="{53F887F7-070D-4A83-96B7-CCC8B6434F15}" dt="2025-10-13T12:25:35.179" v="511" actId="47"/>
        <pc:sldMkLst>
          <pc:docMk/>
          <pc:sldMk cId="300381688" sldId="264"/>
        </pc:sldMkLst>
      </pc:sldChg>
      <pc:sldChg chg="modSp add del mod">
        <pc:chgData name="Dave McRobbie" userId="a8cc25720667ed85" providerId="LiveId" clId="{53F887F7-070D-4A83-96B7-CCC8B6434F15}" dt="2025-10-13T12:25:38.245" v="512" actId="47"/>
        <pc:sldMkLst>
          <pc:docMk/>
          <pc:sldMk cId="266012140" sldId="265"/>
        </pc:sldMkLst>
      </pc:sldChg>
      <pc:sldChg chg="addSp modSp add mod ord">
        <pc:chgData name="Dave McRobbie" userId="a8cc25720667ed85" providerId="LiveId" clId="{53F887F7-070D-4A83-96B7-CCC8B6434F15}" dt="2025-10-20T09:04:16.496" v="1082" actId="404"/>
        <pc:sldMkLst>
          <pc:docMk/>
          <pc:sldMk cId="3471671401" sldId="266"/>
        </pc:sldMkLst>
        <pc:spChg chg="mod">
          <ac:chgData name="Dave McRobbie" userId="a8cc25720667ed85" providerId="LiveId" clId="{53F887F7-070D-4A83-96B7-CCC8B6434F15}" dt="2025-10-20T09:03:47.360" v="1081" actId="2711"/>
          <ac:spMkLst>
            <pc:docMk/>
            <pc:sldMk cId="3471671401" sldId="266"/>
            <ac:spMk id="2" creationId="{116CEC96-3CDD-9039-73BB-99105AD6D068}"/>
          </ac:spMkLst>
        </pc:spChg>
        <pc:spChg chg="mod">
          <ac:chgData name="Dave McRobbie" userId="a8cc25720667ed85" providerId="LiveId" clId="{53F887F7-070D-4A83-96B7-CCC8B6434F15}" dt="2025-10-20T09:04:16.496" v="1082" actId="404"/>
          <ac:spMkLst>
            <pc:docMk/>
            <pc:sldMk cId="3471671401" sldId="266"/>
            <ac:spMk id="3" creationId="{AEC83B17-99AF-FADD-2051-A0ED4749527F}"/>
          </ac:spMkLst>
        </pc:spChg>
        <pc:picChg chg="add mod">
          <ac:chgData name="Dave McRobbie" userId="a8cc25720667ed85" providerId="LiveId" clId="{53F887F7-070D-4A83-96B7-CCC8B6434F15}" dt="2025-10-14T15:43:08.783" v="696"/>
          <ac:picMkLst>
            <pc:docMk/>
            <pc:sldMk cId="3471671401" sldId="266"/>
            <ac:picMk id="4" creationId="{A245E382-4313-C8BF-847A-D2FF046CA418}"/>
          </ac:picMkLst>
        </pc:picChg>
      </pc:sldChg>
      <pc:sldChg chg="addSp modSp add mod">
        <pc:chgData name="Dave McRobbie" userId="a8cc25720667ed85" providerId="LiveId" clId="{53F887F7-070D-4A83-96B7-CCC8B6434F15}" dt="2025-10-20T09:03:33.387" v="1077" actId="2711"/>
        <pc:sldMkLst>
          <pc:docMk/>
          <pc:sldMk cId="3133224883" sldId="267"/>
        </pc:sldMkLst>
        <pc:spChg chg="mod">
          <ac:chgData name="Dave McRobbie" userId="a8cc25720667ed85" providerId="LiveId" clId="{53F887F7-070D-4A83-96B7-CCC8B6434F15}" dt="2025-10-20T09:03:33.387" v="1077" actId="2711"/>
          <ac:spMkLst>
            <pc:docMk/>
            <pc:sldMk cId="3133224883" sldId="267"/>
            <ac:spMk id="2" creationId="{D720C362-2206-B088-31FD-34096D10B261}"/>
          </ac:spMkLst>
        </pc:spChg>
        <pc:spChg chg="mod">
          <ac:chgData name="Dave McRobbie" userId="a8cc25720667ed85" providerId="LiveId" clId="{53F887F7-070D-4A83-96B7-CCC8B6434F15}" dt="2025-10-20T09:03:19.103" v="1069" actId="113"/>
          <ac:spMkLst>
            <pc:docMk/>
            <pc:sldMk cId="3133224883" sldId="267"/>
            <ac:spMk id="3" creationId="{26216B62-C4C1-D1CD-79B3-609B0C03219C}"/>
          </ac:spMkLst>
        </pc:spChg>
        <pc:picChg chg="add mod">
          <ac:chgData name="Dave McRobbie" userId="a8cc25720667ed85" providerId="LiveId" clId="{53F887F7-070D-4A83-96B7-CCC8B6434F15}" dt="2025-10-14T15:43:11.031" v="697"/>
          <ac:picMkLst>
            <pc:docMk/>
            <pc:sldMk cId="3133224883" sldId="267"/>
            <ac:picMk id="4" creationId="{C7165915-A738-DA71-AE98-303F0A324E09}"/>
          </ac:picMkLst>
        </pc:picChg>
      </pc:sldChg>
      <pc:sldChg chg="addSp modSp new ord modAnim">
        <pc:chgData name="Dave McRobbie" userId="a8cc25720667ed85" providerId="LiveId" clId="{53F887F7-070D-4A83-96B7-CCC8B6434F15}" dt="2025-10-14T15:42:14.092" v="688"/>
        <pc:sldMkLst>
          <pc:docMk/>
          <pc:sldMk cId="1221932412" sldId="268"/>
        </pc:sldMkLst>
        <pc:picChg chg="add mod">
          <ac:chgData name="Dave McRobbie" userId="a8cc25720667ed85" providerId="LiveId" clId="{53F887F7-070D-4A83-96B7-CCC8B6434F15}" dt="2025-10-13T12:30:17.573" v="595"/>
          <ac:picMkLst>
            <pc:docMk/>
            <pc:sldMk cId="1221932412" sldId="268"/>
            <ac:picMk id="2" creationId="{2D69C8B4-51C1-0343-F0C6-A5EF0299699B}"/>
          </ac:picMkLst>
        </pc:picChg>
        <pc:picChg chg="add mod">
          <ac:chgData name="Dave McRobbie" userId="a8cc25720667ed85" providerId="LiveId" clId="{53F887F7-070D-4A83-96B7-CCC8B6434F15}" dt="2025-10-14T15:42:14.092" v="688"/>
          <ac:picMkLst>
            <pc:docMk/>
            <pc:sldMk cId="1221932412" sldId="268"/>
            <ac:picMk id="3" creationId="{CF58E8EC-4807-FA1F-3DF6-DBE44C35D91D}"/>
          </ac:picMkLst>
        </pc:picChg>
      </pc:sldChg>
      <pc:sldChg chg="new del">
        <pc:chgData name="Dave McRobbie" userId="a8cc25720667ed85" providerId="LiveId" clId="{53F887F7-070D-4A83-96B7-CCC8B6434F15}" dt="2025-10-13T12:27:15.013" v="593" actId="680"/>
        <pc:sldMkLst>
          <pc:docMk/>
          <pc:sldMk cId="1407827608" sldId="268"/>
        </pc:sldMkLst>
      </pc:sldChg>
      <pc:sldChg chg="addSp modSp new modAnim">
        <pc:chgData name="Dave McRobbie" userId="a8cc25720667ed85" providerId="LiveId" clId="{53F887F7-070D-4A83-96B7-CCC8B6434F15}" dt="2025-10-14T15:43:07.507" v="695"/>
        <pc:sldMkLst>
          <pc:docMk/>
          <pc:sldMk cId="942068285" sldId="269"/>
        </pc:sldMkLst>
        <pc:picChg chg="add mod">
          <ac:chgData name="Dave McRobbie" userId="a8cc25720667ed85" providerId="LiveId" clId="{53F887F7-070D-4A83-96B7-CCC8B6434F15}" dt="2025-10-13T13:40:20.789" v="687"/>
          <ac:picMkLst>
            <pc:docMk/>
            <pc:sldMk cId="942068285" sldId="269"/>
            <ac:picMk id="2" creationId="{7A6BCE04-0C45-C91B-5D00-6ACE2B80A850}"/>
          </ac:picMkLst>
        </pc:picChg>
        <pc:picChg chg="add mod">
          <ac:chgData name="Dave McRobbie" userId="a8cc25720667ed85" providerId="LiveId" clId="{53F887F7-070D-4A83-96B7-CCC8B6434F15}" dt="2025-10-14T15:43:07.507" v="695"/>
          <ac:picMkLst>
            <pc:docMk/>
            <pc:sldMk cId="942068285" sldId="269"/>
            <ac:picMk id="3" creationId="{EBDF519A-40DE-6401-C71A-9B312F01C8AF}"/>
          </ac:picMkLst>
        </pc:picChg>
      </pc:sldChg>
      <pc:sldChg chg="addSp modSp new mod">
        <pc:chgData name="Dave McRobbie" userId="a8cc25720667ed85" providerId="LiveId" clId="{53F887F7-070D-4A83-96B7-CCC8B6434F15}" dt="2025-10-20T09:05:11.951" v="1092" actId="27636"/>
        <pc:sldMkLst>
          <pc:docMk/>
          <pc:sldMk cId="4152236016" sldId="270"/>
        </pc:sldMkLst>
        <pc:spChg chg="mod">
          <ac:chgData name="Dave McRobbie" userId="a8cc25720667ed85" providerId="LiveId" clId="{53F887F7-070D-4A83-96B7-CCC8B6434F15}" dt="2025-10-16T10:39:18.020" v="715" actId="20577"/>
          <ac:spMkLst>
            <pc:docMk/>
            <pc:sldMk cId="4152236016" sldId="270"/>
            <ac:spMk id="2" creationId="{13B8B205-7FFA-E98C-E902-7D48B6D530B5}"/>
          </ac:spMkLst>
        </pc:spChg>
        <pc:spChg chg="mod">
          <ac:chgData name="Dave McRobbie" userId="a8cc25720667ed85" providerId="LiveId" clId="{53F887F7-070D-4A83-96B7-CCC8B6434F15}" dt="2025-10-20T09:05:11.951" v="1092" actId="27636"/>
          <ac:spMkLst>
            <pc:docMk/>
            <pc:sldMk cId="4152236016" sldId="270"/>
            <ac:spMk id="3" creationId="{24B2673C-D118-742D-3BAA-834B4A8FC8BA}"/>
          </ac:spMkLst>
        </pc:spChg>
        <pc:picChg chg="add mod">
          <ac:chgData name="Dave McRobbie" userId="a8cc25720667ed85" providerId="LiveId" clId="{53F887F7-070D-4A83-96B7-CCC8B6434F15}" dt="2025-10-20T09:04:36.423" v="1083"/>
          <ac:picMkLst>
            <pc:docMk/>
            <pc:sldMk cId="4152236016" sldId="270"/>
            <ac:picMk id="4" creationId="{C36B842C-29EF-18B9-1275-EE75491EE9A7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02.3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8192,'0'0'0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07.7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8192,'0'1948'0,"11"-1672"2979,-1 21 2405,-10-242-2225,8 71-3213,7 89 135,-16 2-502,0-95-2035,0 87 5548,1 279-8267,0-392 6872,0-93-1099,0 1-212,0-1 0,0 1 0,1-1 0,-1 1 1,2 3-1,-2-6-378,0-1 0,0 1 0,0 0 0,1-1 0,-1 1 0,0 0 0,1-1 1,-1 1-1,1-1 0,-1 1 0,0-1 0,1 1 0,-1-1 0,1 1 0,0-1 0,-1 1 1,1-1-1,-1 0 0,1 1 0,0-1 0,-1 0 0,1 1 0,-1-1 0,1 0 0,0 0 0,0 0 1,-1 0-1,1 0 0,0 0 0,-1 0 0,1 0 0,1 0 0,11-3-8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12.5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16951,'145'4517'0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27.3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16672,'277'5201'0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8:53.1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2620 8192,'20'-18'10753,"11"-7"-9762,1-1-1267,143-127 276,10-20 0,-59 51 0,-101 101 0,2 1 0,43-24 0,-35 22 0,15-12 0,55-49 0,-58 44 0,26-15 32,15-14-559,134-120-10446,-25 23 10973,-131 116 0,82-47 0,174-73 0,-217 121 0,130-37 0,-180 68 0,325-117 0,-24 0 0,9 26 0,-339 100 0,238-83 0,-158 52 0,-6 8 0,191-33 0,232-40 0,-328 63 0,-8-3 0,13-3 0,-145 37 0,94-6 0,56 15 0,81-4 0,-177-4 0,73-5 0,-128 13 0,73 7 0,-103-3 0,0 2 0,-1 0 0,25 10 0,66 29 0,-4 0 0,-74-32 31,170 55 1055,-143-50-247,85 12 1,198-5-2946,-218-19 1416,-80-1 690,0 2 0,83 23 0,62 13 1286,-57-12 224,116 14 4122,-61-29-7914,1-16-3421,-29-17 5465,-109 10 170,1 2-1,69 2 1,-100 7 180,0 0-1,-1 2 1,0 1 0,30 11 0,-28-8 4480,44 25 1,19 20-2503,-61-37-2456,93 50 366,-68-39 0,70 48 0,-46-26 0,-45-31 0,29 23 0,-49-32 9,0 1-1,-1 0 1,15 22 0,-18-23-84,0 0 1,1-1 0,0 0 0,1 0 0,0 0-1,0-1 1,11 7 0,17 7-1290,-2 2 1,0 2-1,-2 1 0,0 2 1,-3 0-1,0 3 0,43 59 1,6 31 1363,-40-59 0,-21-38 1023,32 36 1,6 8-210,-26-28-2950,4-5 4097,-27-29-1821,0 0 0,0 0-1,-1 1 1,0-1 0,6 12-1,-5-5 2344,-1 0 0,8 22 0,-10-22-2169,-1-5-262,0-1 1,0 0-1,6 12 0,-7-18-53,-1 0-1,1 1 0,-1-1 1,1 0-1,0 0 0,0-1 1,0 1-1,0 0 0,0-1 1,0 1-1,0-1 0,0 1 1,1-1-1,-1 0 0,0 0 1,5 1-1,18 3-1974,30 2-1,-37-6 725,-1 1-1,1 1 1,-1 1-1,0 0 0,21 8 1,-36-10 1589,1-1 0,0 1 1,-1 0-1,1 0 0,-1 0 1,1 0-1,-1 0 0,0 0 1,0 0-1,0 1 0,0-1 0,0 1 1,-1 0-1,1-1 0,-1 1 1,1 3-1,1 3 810,0-1 0,-1 1 0,-1-1-1,2 13 1,-2-8-1147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02.3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8192,'0'0'0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07.7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8192,'0'1948'0,"11"-1672"2979,-1 21 2405,-10-242-2225,8 71-3213,7 89 135,-16 2-502,0-95-2035,0 87 5548,1 279-8267,0-392 6872,0-93-1099,0 1-212,0-1 0,0 1 0,1-1 0,-1 1 1,2 3-1,-2-6-378,0-1 0,0 1 0,0 0 0,1-1 0,-1 1 0,0 0 0,1-1 1,-1 1-1,1-1 0,-1 1 0,0-1 0,1 1 0,-1-1 0,1 1 0,0-1 0,-1 1 1,1-1-1,-1 0 0,1 1 0,0-1 0,-1 0 0,1 1 0,-1-1 0,1 0 0,0 0 0,0 0 1,-1 0-1,1 0 0,0 0 0,-1 0 0,1 0 0,1 0 0,11-3-8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12.5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16951,'145'4517'0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27.3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16672,'277'5201'0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8:53.1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2620 8192,'20'-18'10753,"11"-7"-9762,1-1-1267,143-127 276,10-20 0,-59 51 0,-101 101 0,2 1 0,43-24 0,-35 22 0,15-12 0,55-49 0,-58 44 0,26-15 32,15-14-559,134-120-10446,-25 23 10973,-131 116 0,82-47 0,174-73 0,-217 121 0,130-37 0,-180 68 0,325-117 0,-24 0 0,9 26 0,-339 100 0,238-83 0,-158 52 0,-6 8 0,191-33 0,232-40 0,-328 63 0,-8-3 0,13-3 0,-145 37 0,94-6 0,56 15 0,81-4 0,-177-4 0,73-5 0,-128 13 0,73 7 0,-103-3 0,0 2 0,-1 0 0,25 10 0,66 29 0,-4 0 0,-74-32 31,170 55 1055,-143-50-247,85 12 1,198-5-2946,-218-19 1416,-80-1 690,0 2 0,83 23 0,62 13 1286,-57-12 224,116 14 4122,-61-29-7914,1-16-3421,-29-17 5465,-109 10 170,1 2-1,69 2 1,-100 7 180,0 0-1,-1 2 1,0 1 0,30 11 0,-28-8 4480,44 25 1,19 20-2503,-61-37-2456,93 50 366,-68-39 0,70 48 0,-46-26 0,-45-31 0,29 23 0,-49-32 9,0 1-1,-1 0 1,15 22 0,-18-23-84,0 0 1,1-1 0,0 0 0,1 0 0,0 0-1,0-1 1,11 7 0,17 7-1290,-2 2 1,0 2-1,-2 1 0,0 2 1,-3 0-1,0 3 0,43 59 1,6 31 1363,-40-59 0,-21-38 1023,32 36 1,6 8-210,-26-28-2950,4-5 4097,-27-29-1821,0 0 0,0 0-1,-1 1 1,0-1 0,6 12-1,-5-5 2344,-1 0 0,8 22 0,-10-22-2169,-1-5-262,0-1 1,0 0-1,6 12 0,-7-18-53,-1 0-1,1 1 0,-1-1 1,1 0-1,0 0 0,0-1 1,0 1-1,0 0 0,0-1 1,0 1-1,0-1 0,0 1 1,1-1-1,-1 0 0,0 0 1,5 1-1,18 3-1974,30 2-1,-37-6 725,-1 1-1,1 1 1,-1 1-1,0 0 0,21 8 1,-36-10 1589,1-1 0,0 1 1,-1 0-1,1 0 0,-1 0 1,1 0-1,-1 0 0,0 0 1,0 0-1,0 1 0,0-1 0,0 1 1,-1 0-1,1-1 0,-1 1 1,1 3-1,1 3 810,0-1 0,-1 1 0,-1-1-1,2 13 1,-2-8-1147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02.3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8192,'0'0'0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07.7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8192,'0'1948'0,"11"-1672"2979,-1 21 2405,-10-242-2225,8 71-3213,7 89 135,-16 2-502,0-95-2035,0 87 5548,1 279-8267,0-392 6872,0-93-1099,0 1-212,0-1 0,0 1 0,1-1 0,-1 1 1,2 3-1,-2-6-378,0-1 0,0 1 0,0 0 0,1-1 0,-1 1 0,0 0 0,1-1 1,-1 1-1,1-1 0,-1 1 0,0-1 0,1 1 0,-1-1 0,1 1 0,0-1 0,-1 1 1,1-1-1,-1 0 0,1 1 0,0-1 0,-1 0 0,1 1 0,-1-1 0,1 0 0,0 0 0,0 0 1,-1 0-1,1 0 0,0 0 0,-1 0 0,1 0 0,1 0 0,11-3-8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07.7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8192,'0'1948'0,"11"-1672"2979,-1 21 2405,-10-242-2225,8 71-3213,7 89 135,-16 2-502,0-95-2035,0 87 5548,1 279-8267,0-392 6872,0-93-1099,0 1-212,0-1 0,0 1 0,1-1 0,-1 1 1,2 3-1,-2-6-378,0-1 0,0 1 0,0 0 0,1-1 0,-1 1 0,0 0 0,1-1 1,-1 1-1,1-1 0,-1 1 0,0-1 0,1 1 0,-1-1 0,1 1 0,0-1 0,-1 1 1,1-1-1,-1 0 0,1 1 0,0-1 0,-1 0 0,1 1 0,-1-1 0,1 0 0,0 0 0,0 0 1,-1 0-1,1 0 0,0 0 0,-1 0 0,1 0 0,1 0 0,11-3-8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12.5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16951,'145'4517'0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27.3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16672,'277'5201'0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8:53.1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2620 8192,'20'-18'10753,"11"-7"-9762,1-1-1267,143-127 276,10-20 0,-59 51 0,-101 101 0,2 1 0,43-24 0,-35 22 0,15-12 0,55-49 0,-58 44 0,26-15 32,15-14-559,134-120-10446,-25 23 10973,-131 116 0,82-47 0,174-73 0,-217 121 0,130-37 0,-180 68 0,325-117 0,-24 0 0,9 26 0,-339 100 0,238-83 0,-158 52 0,-6 8 0,191-33 0,232-40 0,-328 63 0,-8-3 0,13-3 0,-145 37 0,94-6 0,56 15 0,81-4 0,-177-4 0,73-5 0,-128 13 0,73 7 0,-103-3 0,0 2 0,-1 0 0,25 10 0,66 29 0,-4 0 0,-74-32 31,170 55 1055,-143-50-247,85 12 1,198-5-2946,-218-19 1416,-80-1 690,0 2 0,83 23 0,62 13 1286,-57-12 224,116 14 4122,-61-29-7914,1-16-3421,-29-17 5465,-109 10 170,1 2-1,69 2 1,-100 7 180,0 0-1,-1 2 1,0 1 0,30 11 0,-28-8 4480,44 25 1,19 20-2503,-61-37-2456,93 50 366,-68-39 0,70 48 0,-46-26 0,-45-31 0,29 23 0,-49-32 9,0 1-1,-1 0 1,15 22 0,-18-23-84,0 0 1,1-1 0,0 0 0,1 0 0,0 0-1,0-1 1,11 7 0,17 7-1290,-2 2 1,0 2-1,-2 1 0,0 2 1,-3 0-1,0 3 0,43 59 1,6 31 1363,-40-59 0,-21-38 1023,32 36 1,6 8-210,-26-28-2950,4-5 4097,-27-29-1821,0 0 0,0 0-1,-1 1 1,0-1 0,6 12-1,-5-5 2344,-1 0 0,8 22 0,-10-22-2169,-1-5-262,0-1 1,0 0-1,6 12 0,-7-18-53,-1 0-1,1 1 0,-1-1 1,1 0-1,0 0 0,0-1 1,0 1-1,0 0 0,0-1 1,0 1-1,0-1 0,0 1 1,1-1-1,-1 0 0,0 0 1,5 1-1,18 3-1974,30 2-1,-37-6 725,-1 1-1,1 1 1,-1 1-1,0 0 0,21 8 1,-36-10 1589,1-1 0,0 1 1,-1 0-1,1 0 0,-1 0 1,1 0-1,-1 0 0,0 0 1,0 0-1,0 1 0,0-1 0,0 1 1,-1 0-1,1-1 0,-1 1 1,1 3-1,1 3 810,0-1 0,-1 1 0,-1-1-1,2 13 1,-2-8-1147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10:59.5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1918 8192,'33'-32'9059,"2"3"-5843,76-50-4893,-91 65 2547,176-105-870,252-167 0,-381 246-2867,125-56 0,-141 76 1433,2 2 1,0 2-1,66-11 1,-55 17 1433,-18 3 0,76-21 0,30-27 0,39-12 0,144-15 11468,-117 46-15220,-125 23-421,-58 10 3464,0-2 1,-1-2-1,0-1 0,41-15 1,72-27 708,16-7 0,292-106 0,-315 125 0,25-7 0,-119 31 0,67-33 0,-63 20 0,-29 15 0,1 1 0,33-12 0,-13 12 0,77-12 0,-8 3 0,90-14 0,-43 9 0,-7-7 0,176-62 0,-300 86 0,1 1 0,44-6 0,58 1 0,-38 5 0,-79 6 0,231-19 0,-162 16 0,84 9 0,54 13 0,312 21 0,-402-34 0,-48-4 0,87 15 0,55 22 0,80 13 0,66 16 0,-368-66 0,336 93 0,46 12 2713,-225-68-2565,-91-20-864,-1 2 1,-1 4 0,63 32 0,-120-51 715,0 0 0,-1 1 0,1 0 0,-1 0 0,-1 1 0,1 0 0,-1 0 0,-1 1 0,1 0 0,-1 0 0,7 13 0,-4-7 1496,1 0 0,17 18 0,5 7 2368,-14-16-3016,1 0-1,1-2 0,34 29 0,76 46-1120,-121-88 273,1-1 0,-1 2 0,-1-1 0,14 17 0,-16-16 0,1-1 0,1 0 0,0 0 0,0-1 0,0 0 0,16 10 0,41 15 0,-38-19 0,0 1 0,-1 1 0,24 18 0,-15-10 0,-27-19 0,-1 0 0,0 1 0,0 0 0,11 10 0,19 28 14,-24-27-636,0-1-1,2 0 1,15 13-1,5 2-3313,12 20 8741,-17-17-2047,-9-12-3909,-3-2-1199,-2 0-1,0 1 0,21 36 1,-8-12 284,-28-42 2066,1 1 0,0-1 0,0 0 0,0 0 0,0 0 0,0 0 0,0-1 0,1 1 0,-1-1 0,1 1 0,-1-1 0,1 0 0,3 2 0,2-1 0,1-1 0,-1 1 0,10 0 0,7 0 0,-22-1 404,-1 0 0,1 0 0,0 1 0,-1-1 0,1 0 0,-1 1 0,0-1 0,1 1 0,-1 0 0,0 0 0,0 0 0,0 0 0,0 0 1,0 0-1,-1 1 0,1-1 0,-1 1 0,2 3 0,0-2 228,-1 0 0,1 0 0,0 0-1,0 0 1,6 5 0,-5-6-303,1 0 0,-1 0 0,1 0-1,6 2 1,0 0-2775,1-2-1,12 3 1,-11-3-429,22 8 0,-23-6 2870,-1 0 0,0 0 1,-1 1-1,16 11 1,25 18 2287,-36-26-465,0 1 1,0 1-1,13 13 1,-19-16 92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02.3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8192,'0'0'0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07.7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8192,'0'1948'0,"11"-1672"2979,-1 21 2405,-10-242-2225,8 71-3213,7 89 135,-16 2-502,0-95-2035,0 87 5548,1 279-8267,0-392 6872,0-93-1099,0 1-212,0-1 0,0 1 0,1-1 0,-1 1 1,2 3-1,-2-6-378,0-1 0,0 1 0,0 0 0,1-1 0,-1 1 0,0 0 0,1-1 1,-1 1-1,1-1 0,-1 1 0,0-1 0,1 1 0,-1-1 0,1 1 0,0-1 0,-1 1 1,1-1-1,-1 0 0,1 1 0,0-1 0,-1 0 0,1 1 0,-1-1 0,1 0 0,0 0 0,0 0 1,-1 0-1,1 0 0,0 0 0,-1 0 0,1 0 0,1 0 0,11-3-8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12.5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16951,'145'4517'0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27.3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16672,'277'5201'0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8:53.1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2620 8192,'20'-18'10753,"11"-7"-9762,1-1-1267,143-127 276,10-20 0,-59 51 0,-101 101 0,2 1 0,43-24 0,-35 22 0,15-12 0,55-49 0,-58 44 0,26-15 32,15-14-559,134-120-10446,-25 23 10973,-131 116 0,82-47 0,174-73 0,-217 121 0,130-37 0,-180 68 0,325-117 0,-24 0 0,9 26 0,-339 100 0,238-83 0,-158 52 0,-6 8 0,191-33 0,232-40 0,-328 63 0,-8-3 0,13-3 0,-145 37 0,94-6 0,56 15 0,81-4 0,-177-4 0,73-5 0,-128 13 0,73 7 0,-103-3 0,0 2 0,-1 0 0,25 10 0,66 29 0,-4 0 0,-74-32 31,170 55 1055,-143-50-247,85 12 1,198-5-2946,-218-19 1416,-80-1 690,0 2 0,83 23 0,62 13 1286,-57-12 224,116 14 4122,-61-29-7914,1-16-3421,-29-17 5465,-109 10 170,1 2-1,69 2 1,-100 7 180,0 0-1,-1 2 1,0 1 0,30 11 0,-28-8 4480,44 25 1,19 20-2503,-61-37-2456,93 50 366,-68-39 0,70 48 0,-46-26 0,-45-31 0,29 23 0,-49-32 9,0 1-1,-1 0 1,15 22 0,-18-23-84,0 0 1,1-1 0,0 0 0,1 0 0,0 0-1,0-1 1,11 7 0,17 7-1290,-2 2 1,0 2-1,-2 1 0,0 2 1,-3 0-1,0 3 0,43 59 1,6 31 1363,-40-59 0,-21-38 1023,32 36 1,6 8-210,-26-28-2950,4-5 4097,-27-29-1821,0 0 0,0 0-1,-1 1 1,0-1 0,6 12-1,-5-5 2344,-1 0 0,8 22 0,-10-22-2169,-1-5-262,0-1 1,0 0-1,6 12 0,-7-18-53,-1 0-1,1 1 0,-1-1 1,1 0-1,0 0 0,0-1 1,0 1-1,0 0 0,0-1 1,0 1-1,0-1 0,0 1 1,1-1-1,-1 0 0,0 0 1,5 1-1,18 3-1974,30 2-1,-37-6 725,-1 1-1,1 1 1,-1 1-1,0 0 0,21 8 1,-36-10 1589,1-1 0,0 1 1,-1 0-1,1 0 0,-1 0 1,1 0-1,-1 0 0,0 0 1,0 0-1,0 1 0,0-1 0,0 1 1,-1 0-1,1-1 0,-1 1 1,1 3-1,1 3 810,0-1 0,-1 1 0,-1-1-1,2 13 1,-2-8-1147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12.5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16951,'145'4517'0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10:59.5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1918 8192,'33'-32'9059,"2"3"-5843,76-50-4893,-91 65 2547,176-105-870,252-167 0,-381 246-2867,125-56 0,-141 76 1433,2 2 1,0 2-1,66-11 1,-55 17 1433,-18 3 0,76-21 0,30-27 0,39-12 0,144-15 11468,-117 46-15220,-125 23-421,-58 10 3464,0-2 1,-1-2-1,0-1 0,41-15 1,72-27 708,16-7 0,292-106 0,-315 125 0,25-7 0,-119 31 0,67-33 0,-63 20 0,-29 15 0,1 1 0,33-12 0,-13 12 0,77-12 0,-8 3 0,90-14 0,-43 9 0,-7-7 0,176-62 0,-300 86 0,1 1 0,44-6 0,58 1 0,-38 5 0,-79 6 0,231-19 0,-162 16 0,84 9 0,54 13 0,312 21 0,-402-34 0,-48-4 0,87 15 0,55 22 0,80 13 0,66 16 0,-368-66 0,336 93 0,46 12 2713,-225-68-2565,-91-20-864,-1 2 1,-1 4 0,63 32 0,-120-51 715,0 0 0,-1 1 0,1 0 0,-1 0 0,-1 1 0,1 0 0,-1 0 0,-1 1 0,1 0 0,-1 0 0,7 13 0,-4-7 1496,1 0 0,17 18 0,5 7 2368,-14-16-3016,1 0-1,1-2 0,34 29 0,76 46-1120,-121-88 273,1-1 0,-1 2 0,-1-1 0,14 17 0,-16-16 0,1-1 0,1 0 0,0 0 0,0-1 0,0 0 0,16 10 0,41 15 0,-38-19 0,0 1 0,-1 1 0,24 18 0,-15-10 0,-27-19 0,-1 0 0,0 1 0,0 0 0,11 10 0,19 28 14,-24-27-636,0-1-1,2 0 1,15 13-1,5 2-3313,12 20 8741,-17-17-2047,-9-12-3909,-3-2-1199,-2 0-1,0 1 0,21 36 1,-8-12 284,-28-42 2066,1 1 0,0-1 0,0 0 0,0 0 0,0 0 0,0 0 0,0-1 0,1 1 0,-1-1 0,1 1 0,-1-1 0,1 0 0,3 2 0,2-1 0,1-1 0,-1 1 0,10 0 0,7 0 0,-22-1 404,-1 0 0,1 0 0,0 1 0,-1-1 0,1 0 0,-1 1 0,0-1 0,1 1 0,-1 0 0,0 0 0,0 0 0,0 0 0,0 0 1,0 0-1,-1 1 0,1-1 0,-1 1 0,2 3 0,0-2 228,-1 0 0,1 0 0,0 0-1,0 0 1,6 5 0,-5-6-303,1 0 0,-1 0 0,1 0-1,6 2 1,0 0-2775,1-2-1,12 3 1,-11-3-429,22 8 0,-23-6 2870,-1 0 0,0 0 1,-1 1-1,16 11 1,25 18 2287,-36-26-465,0 1 1,0 1-1,13 13 1,-19-16 92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27.3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16672,'277'5201'0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02.3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8192,'0'0'0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07.7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8192,'0'1948'0,"11"-1672"2979,-1 21 2405,-10-242-2225,8 71-3213,7 89 135,-16 2-502,0-95-2035,0 87 5548,1 279-8267,0-392 6872,0-93-1099,0 1-212,0-1 0,0 1 0,1-1 0,-1 1 1,2 3-1,-2-6-378,0-1 0,0 1 0,0 0 0,1-1 0,-1 1 0,0 0 0,1-1 1,-1 1-1,1-1 0,-1 1 0,0-1 0,1 1 0,-1-1 0,1 1 0,0-1 0,-1 1 1,1-1-1,-1 0 0,1 1 0,0-1 0,-1 0 0,1 1 0,-1-1 0,1 0 0,0 0 0,0 0 1,-1 0-1,1 0 0,0 0 0,-1 0 0,1 0 0,1 0 0,11-3-8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12.5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16951,'145'4517'0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27.3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16672,'277'5201'0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5:04:02.3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8192,'0'0'0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C3C3-79CA-CD77-09F1-9BE901202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D62E47-5F26-0D17-811E-036180339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757D8-4AC9-834D-32CE-8CCEB597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88B2-E7C2-44B2-ABD3-680C6278DA81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53C5A-2CBD-9CE6-9242-A970D8B40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1EFC3-C718-5649-88F7-D725C7D38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F29A-3FFC-46C2-AB59-347E2D561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81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F3E3-40B2-1813-1C56-77656FA0D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E7859D-0924-8D57-0E3D-9A40A728F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C17E7-2998-3AD9-578D-F7B1CBAC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88B2-E7C2-44B2-ABD3-680C6278DA81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8A617-3229-C8DA-18D7-C41B2411E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71474-1E1D-7DBE-3F64-6A44B57F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F29A-3FFC-46C2-AB59-347E2D561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664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6036A-AAA4-DA1C-7750-82A287C245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7D62C5-B413-8C7A-3101-CDD422A24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255BC-5647-B687-DC39-FAA4A28F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88B2-E7C2-44B2-ABD3-680C6278DA81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262AE-D3C6-F136-42C3-9B4A8C14D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30685-CE4E-E97A-5722-B0469716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F29A-3FFC-46C2-AB59-347E2D561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FB6DD-C362-D52B-14E0-B93EA8274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5A842-0F16-6E1D-ED3B-220C38822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66042-533F-66B2-8B1B-5CC0A67AE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88B2-E7C2-44B2-ABD3-680C6278DA81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08939-17AF-FB3F-507F-FB2603D2B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BA60A-02ED-6A2C-9765-854961E43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F29A-3FFC-46C2-AB59-347E2D561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40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39841-C2AE-F074-1C37-D098316D6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78941-41ED-33DC-DC11-F78A575B0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0FD22-052A-C1E3-8054-C341DFFD3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88B2-E7C2-44B2-ABD3-680C6278DA81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7A697-EBA7-6997-85C7-B5E528137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21261-04CA-4D1B-43AD-8C9A19B65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F29A-3FFC-46C2-AB59-347E2D561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56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925C-3B7D-4C7D-3B16-65508BAF6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DA0B4-E614-9116-9A36-ACB35E592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FDFBAA-16C6-7D1D-E61E-2EF8EB04C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04D60-91FC-3B3A-46EF-69A98AE6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88B2-E7C2-44B2-ABD3-680C6278DA81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084BF-2142-6204-E633-42C7F2C25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B628F-E31D-05A3-65A4-3D02BF4A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F29A-3FFC-46C2-AB59-347E2D561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832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7299-9551-1EBB-B47E-5D0440D95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80EAC-86A5-AC4E-613A-8CF6F829F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BEB0B2-AF31-AE61-8EB3-96348B2A9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7653C-A36A-22E5-41DB-B64725E9D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6ED4F0-4C60-E9AB-D9D7-DDF777466A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6A0381-EFA9-3A17-26EB-DEA88C88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88B2-E7C2-44B2-ABD3-680C6278DA81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E14CA0-744D-75EE-9CC3-A3BA9D40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3EC591-E407-98C8-B9B1-89C8E65A4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F29A-3FFC-46C2-AB59-347E2D561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94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F3C23-4D51-DCF3-76F7-3D63E5C13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F23B96-0B7F-FB5B-D75E-E20E739FB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88B2-E7C2-44B2-ABD3-680C6278DA81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D094F-46D2-A66B-1B9F-44161FFB5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09F9B-15CA-5F5E-4439-CDC11905F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F29A-3FFC-46C2-AB59-347E2D561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520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7FAD9E-EFAC-4206-6A2D-B4071877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88B2-E7C2-44B2-ABD3-680C6278DA81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842EE5-D355-7CB8-CC70-DF72AEB82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E3B99-1B06-F931-07A3-F0684E541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F29A-3FFC-46C2-AB59-347E2D561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66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A39C-38FC-FAC6-C3AD-147C10CF1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922E7-6FD3-CE0D-7F24-1269498E6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572BD-4DE9-C890-7F81-C3C816143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7A122-B82B-A0F1-9793-64D0AD1FE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88B2-E7C2-44B2-ABD3-680C6278DA81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C8788-CC3E-EFF7-FFC9-093E5C637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E7C8B-23DC-32B5-9596-7D6C07DD4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F29A-3FFC-46C2-AB59-347E2D561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910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D1068-70C8-3EDB-50F3-9733DE1B2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4CF856-9B68-E4B5-C58D-69D962FB5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B9304-5F71-CEDC-6A57-137C7BCFE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4777B-5967-348B-7420-D4A60E968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88B2-E7C2-44B2-ABD3-680C6278DA81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DC479-9160-4152-F24C-834063E6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F71F4-4FD3-D09A-9A89-B3632D1A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F29A-3FFC-46C2-AB59-347E2D561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272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80289A-9EC0-F648-C076-EDBB00C3C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B4BAB-863F-3093-6E21-392E536BF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9BD10-A0EC-8567-6A5F-66015760FC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5188B2-E7C2-44B2-ABD3-680C6278DA81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0EE01-5067-9A3F-9EB0-81B8CD9EA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2C5B5-7391-FA63-DB12-37844B40E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CF29A-3FFC-46C2-AB59-347E2D561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5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2.svg"/><Relationship Id="rId5" Type="http://schemas.openxmlformats.org/officeDocument/2006/relationships/image" Target="../media/image20.png"/><Relationship Id="rId10" Type="http://schemas.openxmlformats.org/officeDocument/2006/relationships/image" Target="../media/image1.png"/><Relationship Id="rId4" Type="http://schemas.openxmlformats.org/officeDocument/2006/relationships/customXml" Target="../ink/ink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11" Type="http://schemas.openxmlformats.org/officeDocument/2006/relationships/image" Target="../media/image2.svg"/><Relationship Id="rId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customXml" Target="../ink/ink6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2.svg"/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12" Type="http://schemas.openxmlformats.org/officeDocument/2006/relationships/image" Target="../media/image1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70.png"/><Relationship Id="rId5" Type="http://schemas.openxmlformats.org/officeDocument/2006/relationships/image" Target="../media/image50.png"/><Relationship Id="rId10" Type="http://schemas.openxmlformats.org/officeDocument/2006/relationships/customXml" Target="../ink/ink13.xml"/><Relationship Id="rId4" Type="http://schemas.openxmlformats.org/officeDocument/2006/relationships/customXml" Target="../ink/ink10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13" Type="http://schemas.openxmlformats.org/officeDocument/2006/relationships/image" Target="../media/image2.svg"/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12" Type="http://schemas.openxmlformats.org/officeDocument/2006/relationships/image" Target="../media/image1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11" Type="http://schemas.openxmlformats.org/officeDocument/2006/relationships/image" Target="../media/image80.png"/><Relationship Id="rId5" Type="http://schemas.openxmlformats.org/officeDocument/2006/relationships/image" Target="../media/image50.png"/><Relationship Id="rId10" Type="http://schemas.openxmlformats.org/officeDocument/2006/relationships/customXml" Target="../ink/ink18.xml"/><Relationship Id="rId4" Type="http://schemas.openxmlformats.org/officeDocument/2006/relationships/customXml" Target="../ink/ink15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12" Type="http://schemas.openxmlformats.org/officeDocument/2006/relationships/customXml" Target="../ink/ink24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.xml"/><Relationship Id="rId11" Type="http://schemas.openxmlformats.org/officeDocument/2006/relationships/image" Target="../media/image80.png"/><Relationship Id="rId5" Type="http://schemas.openxmlformats.org/officeDocument/2006/relationships/image" Target="../media/image50.png"/><Relationship Id="rId15" Type="http://schemas.openxmlformats.org/officeDocument/2006/relationships/image" Target="../media/image2.svg"/><Relationship Id="rId10" Type="http://schemas.openxmlformats.org/officeDocument/2006/relationships/customXml" Target="../ink/ink23.xml"/><Relationship Id="rId4" Type="http://schemas.openxmlformats.org/officeDocument/2006/relationships/customXml" Target="../ink/ink20.xml"/><Relationship Id="rId9" Type="http://schemas.openxmlformats.org/officeDocument/2006/relationships/image" Target="../media/image4.png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12" Type="http://schemas.openxmlformats.org/officeDocument/2006/relationships/customXml" Target="../ink/ink30.xml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.xml"/><Relationship Id="rId11" Type="http://schemas.openxmlformats.org/officeDocument/2006/relationships/image" Target="../media/image80.png"/><Relationship Id="rId5" Type="http://schemas.openxmlformats.org/officeDocument/2006/relationships/image" Target="../media/image50.png"/><Relationship Id="rId15" Type="http://schemas.openxmlformats.org/officeDocument/2006/relationships/image" Target="../media/image2.svg"/><Relationship Id="rId10" Type="http://schemas.openxmlformats.org/officeDocument/2006/relationships/customXml" Target="../ink/ink29.xml"/><Relationship Id="rId4" Type="http://schemas.openxmlformats.org/officeDocument/2006/relationships/customXml" Target="../ink/ink26.xml"/><Relationship Id="rId9" Type="http://schemas.openxmlformats.org/officeDocument/2006/relationships/image" Target="../media/image4.png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CF58E8EC-4807-FA1F-3DF6-DBE44C35D91D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9111" y="6049010"/>
            <a:ext cx="2590800" cy="520700"/>
          </a:xfrm>
          <a:prstGeom prst="rect">
            <a:avLst/>
          </a:prstGeom>
        </p:spPr>
      </p:pic>
      <p:pic>
        <p:nvPicPr>
          <p:cNvPr id="4" name="YTDown.com_Shorts_Rory-Sutherland-NEVER-Returned-To-His-Re_Media_8bHCeIiqilo_001_1080p.mp4">
            <a:hlinkClick r:id="" action="ppaction://media"/>
            <a:extLst>
              <a:ext uri="{FF2B5EF4-FFF2-40B4-BE49-F238E27FC236}">
                <a16:creationId xmlns:a16="http://schemas.microsoft.com/office/drawing/2014/main" id="{2A4E4419-BDFE-AC87-1693-00B0481C3F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7188" y="18662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3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n-ai-average">
            <a:hlinkClick r:id="" action="ppaction://media"/>
            <a:extLst>
              <a:ext uri="{FF2B5EF4-FFF2-40B4-BE49-F238E27FC236}">
                <a16:creationId xmlns:a16="http://schemas.microsoft.com/office/drawing/2014/main" id="{7A6BCE04-0C45-C91B-5D00-6ACE2B80A8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EBDF519A-40DE-6401-C71A-9B312F01C8AF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99111" y="6049010"/>
            <a:ext cx="2590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6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8B205-7FFA-E98C-E902-7D48B6D53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Enshittification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2673C-D118-742D-3BAA-834B4A8FC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Treat users wonderfully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Treat clients (advertisers/merchants) wonderfully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Users become reliant/addicted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Treat users appallingly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Sell users data to clients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Clients become reliant.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Steal products/ideas/prices from clients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Play clients off against each other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Treat clients appallingly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C36B842C-29EF-18B9-1275-EE75491EE9A7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9111" y="6049010"/>
            <a:ext cx="2590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36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8B5EC-FFC8-5C75-EA64-F0DF40A3D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90% of the hospitality platforms attention/solution is price, price, price.</a:t>
            </a:r>
          </a:p>
          <a:p>
            <a:r>
              <a:rPr lang="en-GB" sz="3200" dirty="0"/>
              <a:t>AI could reinforce this….. In the eyes of guests - through the creation of AI slop.. 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C5607B3A-53C4-8FB4-7461-A4A56BAC6074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9111" y="6049010"/>
            <a:ext cx="2590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54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D25A9-3BFD-2272-F08B-2603E7CC3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60703-BC7D-E78B-E3AF-D1BE927CE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Hiding in Plain Sight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8BA6BA-B7B3-5A48-C442-0E8B50057F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CE9B2BD-8BED-592B-F74B-A1D0410DB637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9111" y="6049010"/>
            <a:ext cx="2590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54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BBE9D-4634-A8D6-B1BE-E8908C280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1737-D791-E63D-998D-13CADB45F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Hearts and Minds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1EDCB-CD6F-EA17-06C4-2076B8E21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Statistics and Facts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Imagery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Crafting a message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Partners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Creating a community around a message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2175B8EB-DAE8-DD99-CD78-BAC7FC51AA83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9111" y="6049010"/>
            <a:ext cx="2590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35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E7E6-687B-1FF7-0B2E-28C81B88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Ink Free" panose="03080402000500000000" pitchFamily="66" charset="0"/>
              </a:rPr>
              <a:t>The Internet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4CECBD9-3B54-03B8-7B86-C8EC792042FC}"/>
                  </a:ext>
                </a:extLst>
              </p14:cNvPr>
              <p14:cNvContentPartPr/>
              <p14:nvPr/>
            </p14:nvContentPartPr>
            <p14:xfrm>
              <a:off x="5186378" y="-6147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4CECBD9-3B54-03B8-7B86-C8EC792042F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8378" y="-63277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5A48F2F-461D-1405-6175-892643DB7FB9}"/>
                  </a:ext>
                </a:extLst>
              </p14:cNvPr>
              <p14:cNvContentPartPr/>
              <p14:nvPr/>
            </p14:nvContentPartPr>
            <p14:xfrm>
              <a:off x="1439138" y="2510746"/>
              <a:ext cx="27360" cy="1472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5A48F2F-461D-1405-6175-892643DB7FB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1138" y="2493106"/>
                <a:ext cx="63000" cy="150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5B658E4-E6DC-5D60-C012-7B693EC226AC}"/>
                  </a:ext>
                </a:extLst>
              </p14:cNvPr>
              <p14:cNvContentPartPr/>
              <p14:nvPr/>
            </p14:nvContentPartPr>
            <p14:xfrm>
              <a:off x="5816378" y="2270986"/>
              <a:ext cx="52560" cy="1626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5B658E4-E6DC-5D60-C012-7B693EC226A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8378" y="2252986"/>
                <a:ext cx="88200" cy="166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884E2CC-F1DC-4F4D-C987-C7FB84D6B71D}"/>
                  </a:ext>
                </a:extLst>
              </p14:cNvPr>
              <p14:cNvContentPartPr/>
              <p14:nvPr/>
            </p14:nvContentPartPr>
            <p14:xfrm>
              <a:off x="10001904" y="2127272"/>
              <a:ext cx="100080" cy="1872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884E2CC-F1DC-4F4D-C987-C7FB84D6B71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83904" y="2109272"/>
                <a:ext cx="135720" cy="1908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8A567FE-F8AB-FF10-F0EA-2808BD0B96A8}"/>
              </a:ext>
            </a:extLst>
          </p:cNvPr>
          <p:cNvSpPr txBox="1"/>
          <p:nvPr/>
        </p:nvSpPr>
        <p:spPr>
          <a:xfrm>
            <a:off x="541175" y="4285861"/>
            <a:ext cx="2842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Ink Free" panose="03080402000500000000" pitchFamily="66" charset="0"/>
              </a:rPr>
              <a:t>You go </a:t>
            </a:r>
            <a:r>
              <a:rPr lang="en-GB" sz="2000" b="1" dirty="0">
                <a:latin typeface="Ink Free" panose="03080402000500000000" pitchFamily="66" charset="0"/>
              </a:rPr>
              <a:t>to the internet 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313BEA3E-DCE8-9AC1-CC34-7B924D87ADBC}"/>
              </a:ext>
            </a:extLst>
          </p:cNvPr>
          <p:cNvPicPr/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99111" y="6049010"/>
            <a:ext cx="2590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2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06EB5-8DE7-2B9E-9285-7DEEDA6A6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42A11-ED52-143A-E1B3-7B066C6E4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Ink Free" panose="03080402000500000000" pitchFamily="66" charset="0"/>
              </a:rPr>
              <a:t>The Internet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058F193-5C8E-4427-D79F-DE3176EE4DBF}"/>
                  </a:ext>
                </a:extLst>
              </p14:cNvPr>
              <p14:cNvContentPartPr/>
              <p14:nvPr/>
            </p14:nvContentPartPr>
            <p14:xfrm>
              <a:off x="5186378" y="-6147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058F193-5C8E-4427-D79F-DE3176EE4DB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8378" y="-63277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6CE3752-87BB-0297-24EB-0F874978C4AA}"/>
                  </a:ext>
                </a:extLst>
              </p14:cNvPr>
              <p14:cNvContentPartPr/>
              <p14:nvPr/>
            </p14:nvContentPartPr>
            <p14:xfrm>
              <a:off x="1439138" y="2510746"/>
              <a:ext cx="27360" cy="1472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6CE3752-87BB-0297-24EB-0F874978C4A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1138" y="2492742"/>
                <a:ext cx="63000" cy="1508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C89D2DB-E082-1A65-3B4E-CA8EDCD171FF}"/>
                  </a:ext>
                </a:extLst>
              </p14:cNvPr>
              <p14:cNvContentPartPr/>
              <p14:nvPr/>
            </p14:nvContentPartPr>
            <p14:xfrm>
              <a:off x="5816378" y="2270986"/>
              <a:ext cx="52560" cy="1626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C89D2DB-E082-1A65-3B4E-CA8EDCD171F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8378" y="2252986"/>
                <a:ext cx="88200" cy="166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77B47D6-E48E-B487-B8C2-ACAA549AC6E6}"/>
                  </a:ext>
                </a:extLst>
              </p14:cNvPr>
              <p14:cNvContentPartPr/>
              <p14:nvPr/>
            </p14:nvContentPartPr>
            <p14:xfrm>
              <a:off x="10001904" y="2127272"/>
              <a:ext cx="100080" cy="1872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77B47D6-E48E-B487-B8C2-ACAA549AC6E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83904" y="2109272"/>
                <a:ext cx="135720" cy="1908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8D89F21-871E-F0EB-5AE8-78D53D3ACAD1}"/>
              </a:ext>
            </a:extLst>
          </p:cNvPr>
          <p:cNvSpPr txBox="1"/>
          <p:nvPr/>
        </p:nvSpPr>
        <p:spPr>
          <a:xfrm>
            <a:off x="541175" y="4285861"/>
            <a:ext cx="2842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Ink Free" panose="03080402000500000000" pitchFamily="66" charset="0"/>
              </a:rPr>
              <a:t>You go </a:t>
            </a:r>
            <a:r>
              <a:rPr lang="en-GB" sz="2000" b="1" dirty="0">
                <a:latin typeface="Ink Free" panose="03080402000500000000" pitchFamily="66" charset="0"/>
              </a:rPr>
              <a:t>to the internet 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717E2ED3-BC23-229E-9DCA-C9E400869FEA}"/>
              </a:ext>
            </a:extLst>
          </p:cNvPr>
          <p:cNvPicPr/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99111" y="6049010"/>
            <a:ext cx="2590800" cy="520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5114C1-DF73-4904-8BEE-E7486693D45D}"/>
              </a:ext>
            </a:extLst>
          </p:cNvPr>
          <p:cNvSpPr txBox="1"/>
          <p:nvPr/>
        </p:nvSpPr>
        <p:spPr>
          <a:xfrm>
            <a:off x="1201053" y="2008336"/>
            <a:ext cx="536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Ink Free" panose="03080402000500000000" pitchFamily="66" charset="0"/>
              </a:rPr>
              <a:t>PC</a:t>
            </a:r>
          </a:p>
        </p:txBody>
      </p:sp>
    </p:spTree>
    <p:extLst>
      <p:ext uri="{BB962C8B-B14F-4D97-AF65-F5344CB8AC3E}">
        <p14:creationId xmlns:p14="http://schemas.microsoft.com/office/powerpoint/2010/main" val="2561994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42124-3345-08CB-439D-170C068A0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62BDA1F-0EDC-C8F0-6FE3-8FAE1CEFA4E4}"/>
                  </a:ext>
                </a:extLst>
              </p14:cNvPr>
              <p14:cNvContentPartPr/>
              <p14:nvPr/>
            </p14:nvContentPartPr>
            <p14:xfrm>
              <a:off x="5186378" y="-6147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62BDA1F-0EDC-C8F0-6FE3-8FAE1CEFA4E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8378" y="-63277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056606-E80A-0F3D-DE4F-3498E7F0A4A0}"/>
                  </a:ext>
                </a:extLst>
              </p14:cNvPr>
              <p14:cNvContentPartPr/>
              <p14:nvPr/>
            </p14:nvContentPartPr>
            <p14:xfrm>
              <a:off x="1439138" y="2510746"/>
              <a:ext cx="27360" cy="1472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056606-E80A-0F3D-DE4F-3498E7F0A4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1138" y="2492742"/>
                <a:ext cx="63000" cy="1508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607306E-C39D-F40F-3AAE-1D0EFE5E806F}"/>
                  </a:ext>
                </a:extLst>
              </p14:cNvPr>
              <p14:cNvContentPartPr/>
              <p14:nvPr/>
            </p14:nvContentPartPr>
            <p14:xfrm>
              <a:off x="5816378" y="2270986"/>
              <a:ext cx="52560" cy="1626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607306E-C39D-F40F-3AAE-1D0EFE5E806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8378" y="2252986"/>
                <a:ext cx="88200" cy="166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B2DADA-19BA-428D-460F-D6556BB78BFA}"/>
                  </a:ext>
                </a:extLst>
              </p14:cNvPr>
              <p14:cNvContentPartPr/>
              <p14:nvPr/>
            </p14:nvContentPartPr>
            <p14:xfrm>
              <a:off x="10001904" y="2127272"/>
              <a:ext cx="100080" cy="1872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B2DADA-19BA-428D-460F-D6556BB78BF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83904" y="2109272"/>
                <a:ext cx="135720" cy="1908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749D4D0-F9A8-33D7-5E56-B74362FE62BB}"/>
              </a:ext>
            </a:extLst>
          </p:cNvPr>
          <p:cNvSpPr txBox="1"/>
          <p:nvPr/>
        </p:nvSpPr>
        <p:spPr>
          <a:xfrm>
            <a:off x="541175" y="4285861"/>
            <a:ext cx="2842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Ink Free" panose="03080402000500000000" pitchFamily="66" charset="0"/>
              </a:rPr>
              <a:t>You go </a:t>
            </a:r>
            <a:r>
              <a:rPr lang="en-GB" sz="2000" b="1" dirty="0">
                <a:latin typeface="Ink Free" panose="03080402000500000000" pitchFamily="66" charset="0"/>
              </a:rPr>
              <a:t>to the internet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D747E84-B80B-FFA9-31C6-EF3E3EDBD704}"/>
                  </a:ext>
                </a:extLst>
              </p14:cNvPr>
              <p14:cNvContentPartPr/>
              <p14:nvPr/>
            </p14:nvContentPartPr>
            <p14:xfrm>
              <a:off x="1629744" y="2440472"/>
              <a:ext cx="4106160" cy="943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D747E84-B80B-FFA9-31C6-EF3E3EDBD70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11744" y="2422472"/>
                <a:ext cx="4141800" cy="9792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DD1B3E2-573D-A5EC-85DA-4E9029FE6051}"/>
              </a:ext>
            </a:extLst>
          </p:cNvPr>
          <p:cNvSpPr txBox="1"/>
          <p:nvPr/>
        </p:nvSpPr>
        <p:spPr>
          <a:xfrm>
            <a:off x="4483350" y="4285861"/>
            <a:ext cx="3225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Ink Free" panose="03080402000500000000" pitchFamily="66" charset="0"/>
              </a:rPr>
              <a:t>The internet comes </a:t>
            </a:r>
            <a:r>
              <a:rPr lang="en-GB" sz="2000" b="1" u="sng" dirty="0">
                <a:latin typeface="Ink Free" panose="03080402000500000000" pitchFamily="66" charset="0"/>
              </a:rPr>
              <a:t>to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F2C133-68E3-396A-F202-C777FB3F7B04}"/>
              </a:ext>
            </a:extLst>
          </p:cNvPr>
          <p:cNvSpPr txBox="1"/>
          <p:nvPr/>
        </p:nvSpPr>
        <p:spPr>
          <a:xfrm>
            <a:off x="1201053" y="2008336"/>
            <a:ext cx="536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Ink Free" panose="03080402000500000000" pitchFamily="66" charset="0"/>
              </a:rPr>
              <a:t>PC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05FED5C-8088-A807-3D22-F274AB2BE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0E172A7E-7275-6D7D-1555-F5BFA0372330}"/>
              </a:ext>
            </a:extLst>
          </p:cNvPr>
          <p:cNvPicPr/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99111" y="6049010"/>
            <a:ext cx="2590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35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2C0A1-8CAE-1A01-9EF5-4D7FB6195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E64E378-ECAA-8C80-29F4-8D69DB82AB3A}"/>
                  </a:ext>
                </a:extLst>
              </p14:cNvPr>
              <p14:cNvContentPartPr/>
              <p14:nvPr/>
            </p14:nvContentPartPr>
            <p14:xfrm>
              <a:off x="5186378" y="-6147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E64E378-ECAA-8C80-29F4-8D69DB82AB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8378" y="-63277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B540A7A-7A2D-BA99-CC9F-0CE0E12DFB5D}"/>
                  </a:ext>
                </a:extLst>
              </p14:cNvPr>
              <p14:cNvContentPartPr/>
              <p14:nvPr/>
            </p14:nvContentPartPr>
            <p14:xfrm>
              <a:off x="1439138" y="2510746"/>
              <a:ext cx="27360" cy="1472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540A7A-7A2D-BA99-CC9F-0CE0E12DFB5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1138" y="2492742"/>
                <a:ext cx="63000" cy="1508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2B7D311-8155-0C52-C242-6983C8FF0D58}"/>
                  </a:ext>
                </a:extLst>
              </p14:cNvPr>
              <p14:cNvContentPartPr/>
              <p14:nvPr/>
            </p14:nvContentPartPr>
            <p14:xfrm>
              <a:off x="5816378" y="2270986"/>
              <a:ext cx="52560" cy="1626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2B7D311-8155-0C52-C242-6983C8FF0D5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8378" y="2252986"/>
                <a:ext cx="88200" cy="166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6E88C9A-0975-9C6E-ABA9-AAC3801FF181}"/>
                  </a:ext>
                </a:extLst>
              </p14:cNvPr>
              <p14:cNvContentPartPr/>
              <p14:nvPr/>
            </p14:nvContentPartPr>
            <p14:xfrm>
              <a:off x="10001904" y="2127272"/>
              <a:ext cx="100080" cy="1872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6E88C9A-0975-9C6E-ABA9-AAC3801FF1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83904" y="2109272"/>
                <a:ext cx="135720" cy="1908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0FA2133-6670-F261-E287-4B02D9D66E7E}"/>
              </a:ext>
            </a:extLst>
          </p:cNvPr>
          <p:cNvSpPr txBox="1"/>
          <p:nvPr/>
        </p:nvSpPr>
        <p:spPr>
          <a:xfrm>
            <a:off x="541175" y="4285861"/>
            <a:ext cx="2842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Ink Free" panose="03080402000500000000" pitchFamily="66" charset="0"/>
              </a:rPr>
              <a:t>You go</a:t>
            </a:r>
            <a:r>
              <a:rPr lang="en-GB" sz="2000" b="1" dirty="0">
                <a:latin typeface="Ink Free" panose="03080402000500000000" pitchFamily="66" charset="0"/>
              </a:rPr>
              <a:t> to the internet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7B8AB1-D961-1D48-5820-81B965EC3926}"/>
                  </a:ext>
                </a:extLst>
              </p14:cNvPr>
              <p14:cNvContentPartPr/>
              <p14:nvPr/>
            </p14:nvContentPartPr>
            <p14:xfrm>
              <a:off x="1629744" y="2440472"/>
              <a:ext cx="4106160" cy="943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7B8AB1-D961-1D48-5820-81B965EC392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11744" y="2422472"/>
                <a:ext cx="4141800" cy="9792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D6E7839-66A8-9B2C-B272-349E973381DF}"/>
              </a:ext>
            </a:extLst>
          </p:cNvPr>
          <p:cNvSpPr txBox="1"/>
          <p:nvPr/>
        </p:nvSpPr>
        <p:spPr>
          <a:xfrm>
            <a:off x="4483350" y="4285861"/>
            <a:ext cx="3225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Ink Free" panose="03080402000500000000" pitchFamily="66" charset="0"/>
              </a:rPr>
              <a:t>The internet comes </a:t>
            </a:r>
            <a:r>
              <a:rPr lang="en-GB" sz="2000" b="1" u="sng" dirty="0">
                <a:latin typeface="Ink Free" panose="03080402000500000000" pitchFamily="66" charset="0"/>
              </a:rPr>
              <a:t>to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556CF-A537-2594-1551-7A3AA8E60562}"/>
              </a:ext>
            </a:extLst>
          </p:cNvPr>
          <p:cNvSpPr txBox="1"/>
          <p:nvPr/>
        </p:nvSpPr>
        <p:spPr>
          <a:xfrm>
            <a:off x="5002754" y="1696039"/>
            <a:ext cx="3225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Ink Free" panose="03080402000500000000" pitchFamily="66" charset="0"/>
              </a:rPr>
              <a:t>Smartphone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2D979-7BCE-FA56-4772-4489A24B6E28}"/>
              </a:ext>
            </a:extLst>
          </p:cNvPr>
          <p:cNvSpPr txBox="1"/>
          <p:nvPr/>
        </p:nvSpPr>
        <p:spPr>
          <a:xfrm>
            <a:off x="1201053" y="2008336"/>
            <a:ext cx="536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Ink Free" panose="03080402000500000000" pitchFamily="66" charset="0"/>
              </a:rPr>
              <a:t>PC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F68D48B-7645-AB91-BAD0-E21D4FBA1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C6DEDB8E-E527-8335-7D58-E8C84B8B5513}"/>
              </a:ext>
            </a:extLst>
          </p:cNvPr>
          <p:cNvPicPr/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99111" y="6049010"/>
            <a:ext cx="2590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65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6C099-EB2D-EA17-8266-1B45A6C88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56CD598-4614-0189-3469-E6815F63F025}"/>
                  </a:ext>
                </a:extLst>
              </p14:cNvPr>
              <p14:cNvContentPartPr/>
              <p14:nvPr/>
            </p14:nvContentPartPr>
            <p14:xfrm>
              <a:off x="5186378" y="-6147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56CD598-4614-0189-3469-E6815F63F0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8378" y="-63277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1CAC2AF-81D0-118B-9FB5-4E3C0B19D4F2}"/>
                  </a:ext>
                </a:extLst>
              </p14:cNvPr>
              <p14:cNvContentPartPr/>
              <p14:nvPr/>
            </p14:nvContentPartPr>
            <p14:xfrm>
              <a:off x="1439138" y="2510746"/>
              <a:ext cx="27360" cy="1472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1CAC2AF-81D0-118B-9FB5-4E3C0B19D4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1138" y="2492742"/>
                <a:ext cx="63000" cy="1508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427EDB2-5B30-0938-443D-39A3B07D9ECC}"/>
                  </a:ext>
                </a:extLst>
              </p14:cNvPr>
              <p14:cNvContentPartPr/>
              <p14:nvPr/>
            </p14:nvContentPartPr>
            <p14:xfrm>
              <a:off x="5816378" y="2270986"/>
              <a:ext cx="52560" cy="1626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427EDB2-5B30-0938-443D-39A3B07D9E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8378" y="2252986"/>
                <a:ext cx="88200" cy="166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461DEA2-3F68-3062-77DA-8F089EA62273}"/>
                  </a:ext>
                </a:extLst>
              </p14:cNvPr>
              <p14:cNvContentPartPr/>
              <p14:nvPr/>
            </p14:nvContentPartPr>
            <p14:xfrm>
              <a:off x="10001904" y="2127272"/>
              <a:ext cx="100080" cy="1872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461DEA2-3F68-3062-77DA-8F089EA6227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83904" y="2109272"/>
                <a:ext cx="135720" cy="1908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6FAECC2-EDBD-5866-A1C0-23F0B19AC690}"/>
              </a:ext>
            </a:extLst>
          </p:cNvPr>
          <p:cNvSpPr txBox="1"/>
          <p:nvPr/>
        </p:nvSpPr>
        <p:spPr>
          <a:xfrm>
            <a:off x="541175" y="4285861"/>
            <a:ext cx="2842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Ink Free" panose="03080402000500000000" pitchFamily="66" charset="0"/>
              </a:rPr>
              <a:t>You go </a:t>
            </a:r>
            <a:r>
              <a:rPr lang="en-GB" sz="2000" b="1" dirty="0">
                <a:latin typeface="Ink Free" panose="03080402000500000000" pitchFamily="66" charset="0"/>
              </a:rPr>
              <a:t>to the internet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3949735-AE15-EFA1-754D-4DA43F10CF7B}"/>
                  </a:ext>
                </a:extLst>
              </p14:cNvPr>
              <p14:cNvContentPartPr/>
              <p14:nvPr/>
            </p14:nvContentPartPr>
            <p14:xfrm>
              <a:off x="1629744" y="2440472"/>
              <a:ext cx="4106160" cy="943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3949735-AE15-EFA1-754D-4DA43F10CF7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11744" y="2422472"/>
                <a:ext cx="4141800" cy="9792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A013A29-20BD-2A7C-24D3-A2EA541D4250}"/>
              </a:ext>
            </a:extLst>
          </p:cNvPr>
          <p:cNvSpPr txBox="1"/>
          <p:nvPr/>
        </p:nvSpPr>
        <p:spPr>
          <a:xfrm>
            <a:off x="4483350" y="4285861"/>
            <a:ext cx="3225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Ink Free" panose="03080402000500000000" pitchFamily="66" charset="0"/>
              </a:rPr>
              <a:t>The internet comes </a:t>
            </a:r>
            <a:r>
              <a:rPr lang="en-GB" sz="2000" b="1" u="sng" dirty="0">
                <a:latin typeface="Ink Free" panose="03080402000500000000" pitchFamily="66" charset="0"/>
              </a:rPr>
              <a:t>to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E5446-3439-18AB-0A59-BB2713749F92}"/>
              </a:ext>
            </a:extLst>
          </p:cNvPr>
          <p:cNvSpPr txBox="1"/>
          <p:nvPr/>
        </p:nvSpPr>
        <p:spPr>
          <a:xfrm>
            <a:off x="5002754" y="1696039"/>
            <a:ext cx="3225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Ink Free" panose="03080402000500000000" pitchFamily="66" charset="0"/>
              </a:rPr>
              <a:t>Smartphone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5EB1F64-1391-0701-D62E-288FCBDBC9D2}"/>
                  </a:ext>
                </a:extLst>
              </p14:cNvPr>
              <p14:cNvContentPartPr/>
              <p14:nvPr/>
            </p14:nvContentPartPr>
            <p14:xfrm>
              <a:off x="5990424" y="2538032"/>
              <a:ext cx="3984480" cy="712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5EB1F64-1391-0701-D62E-288FCBDBC9D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72424" y="2520032"/>
                <a:ext cx="4020120" cy="7480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1615922-0BF1-B553-9ED4-86E433FC3C74}"/>
              </a:ext>
            </a:extLst>
          </p:cNvPr>
          <p:cNvSpPr txBox="1"/>
          <p:nvPr/>
        </p:nvSpPr>
        <p:spPr>
          <a:xfrm>
            <a:off x="9007704" y="4285861"/>
            <a:ext cx="2911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Ink Free" panose="03080402000500000000" pitchFamily="66" charset="0"/>
              </a:rPr>
              <a:t>You are </a:t>
            </a:r>
            <a:r>
              <a:rPr lang="en-GB" sz="2000" b="1" dirty="0">
                <a:latin typeface="Ink Free" panose="03080402000500000000" pitchFamily="66" charset="0"/>
              </a:rPr>
              <a:t>the internet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4EA990-81F7-4B13-3478-DD227590840E}"/>
              </a:ext>
            </a:extLst>
          </p:cNvPr>
          <p:cNvSpPr txBox="1"/>
          <p:nvPr/>
        </p:nvSpPr>
        <p:spPr>
          <a:xfrm>
            <a:off x="1201053" y="2008336"/>
            <a:ext cx="536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Ink Free" panose="03080402000500000000" pitchFamily="66" charset="0"/>
              </a:rPr>
              <a:t>PC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8CE16F9-38DF-E60B-080B-C296941D7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0F39E246-CF02-7E3A-1A67-36BB48CD7C9B}"/>
              </a:ext>
            </a:extLst>
          </p:cNvPr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99111" y="6049010"/>
            <a:ext cx="2590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23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B2F77-F2A5-BCF1-8DFC-3D67D22A7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1A53FEF-9B77-A6CA-38E8-67846F147E0F}"/>
                  </a:ext>
                </a:extLst>
              </p14:cNvPr>
              <p14:cNvContentPartPr/>
              <p14:nvPr/>
            </p14:nvContentPartPr>
            <p14:xfrm>
              <a:off x="5186378" y="-6147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1A53FEF-9B77-A6CA-38E8-67846F147E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8378" y="-63277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804B0DA-FAEC-13DE-0F70-D933D3E3B88C}"/>
                  </a:ext>
                </a:extLst>
              </p14:cNvPr>
              <p14:cNvContentPartPr/>
              <p14:nvPr/>
            </p14:nvContentPartPr>
            <p14:xfrm>
              <a:off x="1439138" y="2510746"/>
              <a:ext cx="27360" cy="1472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804B0DA-FAEC-13DE-0F70-D933D3E3B8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1138" y="2492742"/>
                <a:ext cx="63000" cy="1508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225553B-991E-F0FA-8151-437837761E97}"/>
                  </a:ext>
                </a:extLst>
              </p14:cNvPr>
              <p14:cNvContentPartPr/>
              <p14:nvPr/>
            </p14:nvContentPartPr>
            <p14:xfrm>
              <a:off x="5816378" y="2270986"/>
              <a:ext cx="52560" cy="1626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225553B-991E-F0FA-8151-437837761E9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8378" y="2252986"/>
                <a:ext cx="88200" cy="166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7CEB877-0855-1356-9460-A365D62329C3}"/>
                  </a:ext>
                </a:extLst>
              </p14:cNvPr>
              <p14:cNvContentPartPr/>
              <p14:nvPr/>
            </p14:nvContentPartPr>
            <p14:xfrm>
              <a:off x="10001904" y="2127272"/>
              <a:ext cx="100080" cy="1872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7CEB877-0855-1356-9460-A365D62329C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83904" y="2109272"/>
                <a:ext cx="135720" cy="1908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4AA7608-D4C1-21E4-B42B-3AD46CE63B53}"/>
              </a:ext>
            </a:extLst>
          </p:cNvPr>
          <p:cNvSpPr txBox="1"/>
          <p:nvPr/>
        </p:nvSpPr>
        <p:spPr>
          <a:xfrm>
            <a:off x="541175" y="4285861"/>
            <a:ext cx="2842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Ink Free" panose="03080402000500000000" pitchFamily="66" charset="0"/>
              </a:rPr>
              <a:t>You go </a:t>
            </a:r>
            <a:r>
              <a:rPr lang="en-GB" sz="2000" b="1" dirty="0">
                <a:latin typeface="Ink Free" panose="03080402000500000000" pitchFamily="66" charset="0"/>
              </a:rPr>
              <a:t>to the internet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2668E32-4060-7109-885A-B5C4508E64D9}"/>
                  </a:ext>
                </a:extLst>
              </p14:cNvPr>
              <p14:cNvContentPartPr/>
              <p14:nvPr/>
            </p14:nvContentPartPr>
            <p14:xfrm>
              <a:off x="1629744" y="2440472"/>
              <a:ext cx="4106160" cy="943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2668E32-4060-7109-885A-B5C4508E64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11744" y="2422472"/>
                <a:ext cx="4141800" cy="9792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E22F199-4E51-A3C7-B70A-D0DA46A50F4D}"/>
              </a:ext>
            </a:extLst>
          </p:cNvPr>
          <p:cNvSpPr txBox="1"/>
          <p:nvPr/>
        </p:nvSpPr>
        <p:spPr>
          <a:xfrm>
            <a:off x="4483350" y="4285861"/>
            <a:ext cx="3225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Ink Free" panose="03080402000500000000" pitchFamily="66" charset="0"/>
              </a:rPr>
              <a:t>The internet comes </a:t>
            </a:r>
            <a:r>
              <a:rPr lang="en-GB" sz="2000" b="1" u="sng" dirty="0">
                <a:latin typeface="Ink Free" panose="03080402000500000000" pitchFamily="66" charset="0"/>
              </a:rPr>
              <a:t>to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4D3D60-040A-98D8-A5BD-791B53AF9B24}"/>
              </a:ext>
            </a:extLst>
          </p:cNvPr>
          <p:cNvSpPr txBox="1"/>
          <p:nvPr/>
        </p:nvSpPr>
        <p:spPr>
          <a:xfrm>
            <a:off x="9741150" y="1776502"/>
            <a:ext cx="3225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Ink Free" panose="03080402000500000000" pitchFamily="66" charset="0"/>
              </a:rPr>
              <a:t>AI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C35E875-6FDB-1B8B-6D83-4DE733C0D5FA}"/>
                  </a:ext>
                </a:extLst>
              </p14:cNvPr>
              <p14:cNvContentPartPr/>
              <p14:nvPr/>
            </p14:nvContentPartPr>
            <p14:xfrm>
              <a:off x="5990424" y="2538032"/>
              <a:ext cx="3984480" cy="712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C35E875-6FDB-1B8B-6D83-4DE733C0D5F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72424" y="2520032"/>
                <a:ext cx="4020120" cy="7480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C350C48-4659-EBBD-D826-0E29225E7858}"/>
              </a:ext>
            </a:extLst>
          </p:cNvPr>
          <p:cNvSpPr txBox="1"/>
          <p:nvPr/>
        </p:nvSpPr>
        <p:spPr>
          <a:xfrm>
            <a:off x="9007704" y="4285861"/>
            <a:ext cx="2911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Ink Free" panose="03080402000500000000" pitchFamily="66" charset="0"/>
              </a:rPr>
              <a:t>You are </a:t>
            </a:r>
            <a:r>
              <a:rPr lang="en-GB" sz="2000" b="1" dirty="0">
                <a:latin typeface="Ink Free" panose="03080402000500000000" pitchFamily="66" charset="0"/>
              </a:rPr>
              <a:t>the internet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6C999-C590-55C4-D070-029F843711FA}"/>
              </a:ext>
            </a:extLst>
          </p:cNvPr>
          <p:cNvSpPr txBox="1"/>
          <p:nvPr/>
        </p:nvSpPr>
        <p:spPr>
          <a:xfrm>
            <a:off x="5155154" y="1848439"/>
            <a:ext cx="3225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Ink Free" panose="03080402000500000000" pitchFamily="66" charset="0"/>
              </a:rPr>
              <a:t>Smartphone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C49D7E-AFCB-A920-B151-6F591277EFC1}"/>
              </a:ext>
            </a:extLst>
          </p:cNvPr>
          <p:cNvSpPr txBox="1"/>
          <p:nvPr/>
        </p:nvSpPr>
        <p:spPr>
          <a:xfrm>
            <a:off x="1201053" y="2008336"/>
            <a:ext cx="536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Ink Free" panose="03080402000500000000" pitchFamily="66" charset="0"/>
              </a:rPr>
              <a:t>PC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B4BB3CBC-C760-4100-20DF-80B88625D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50928FE0-BDA8-BE10-08DF-E36C7162D915}"/>
              </a:ext>
            </a:extLst>
          </p:cNvPr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99111" y="6049010"/>
            <a:ext cx="2590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0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72A66-D66B-6DF9-DD7F-51ECF4692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EC96-3CDD-9039-73BB-99105AD6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latin typeface="+mn-lt"/>
              </a:rPr>
              <a:t>Some</a:t>
            </a:r>
            <a:r>
              <a:rPr lang="en-GB" dirty="0">
                <a:latin typeface="+mn-lt"/>
              </a:rPr>
              <a:t> basic behaviours that build relationships with customers…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83B17-99AF-FADD-2051-A0ED47495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/>
              <a:t>Precision </a:t>
            </a:r>
          </a:p>
          <a:p>
            <a:r>
              <a:rPr lang="en-GB" sz="3200" dirty="0"/>
              <a:t>Uniqueness </a:t>
            </a:r>
          </a:p>
          <a:p>
            <a:r>
              <a:rPr lang="en-GB" sz="3200" dirty="0"/>
              <a:t>Comparison </a:t>
            </a:r>
          </a:p>
          <a:p>
            <a:r>
              <a:rPr lang="en-GB" sz="3200" dirty="0"/>
              <a:t>Effort/Labour</a:t>
            </a:r>
          </a:p>
          <a:p>
            <a:endParaRPr lang="en-GB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245E382-4313-C8BF-847A-D2FF046CA418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9111" y="6049010"/>
            <a:ext cx="2590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71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81E39-7A7C-4C00-2D15-2F7BC9C0A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0C362-2206-B088-31FD-34096D10B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latin typeface="+mn-lt"/>
              </a:rPr>
              <a:t>Some</a:t>
            </a:r>
            <a:r>
              <a:rPr lang="en-GB" dirty="0">
                <a:latin typeface="+mn-lt"/>
              </a:rPr>
              <a:t> Successful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16B62-C4C1-D1CD-79B3-609B0C032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Precision (Guiness)</a:t>
            </a:r>
          </a:p>
          <a:p>
            <a:r>
              <a:rPr lang="en-GB" sz="3200" dirty="0"/>
              <a:t>Uniqueness (Aperol) – also called Social Proof. </a:t>
            </a:r>
          </a:p>
          <a:p>
            <a:r>
              <a:rPr lang="en-GB" sz="3200" dirty="0"/>
              <a:t>Comparison (Red Bull)</a:t>
            </a:r>
          </a:p>
          <a:p>
            <a:r>
              <a:rPr lang="en-GB" sz="3200" dirty="0"/>
              <a:t>Effort/Labour (Dyson) </a:t>
            </a:r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C7165915-A738-DA71-AE98-303F0A324E09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9111" y="6049010"/>
            <a:ext cx="2590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24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215</Words>
  <Application>Microsoft Macintosh PowerPoint</Application>
  <PresentationFormat>Widescreen</PresentationFormat>
  <Paragraphs>52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Ink Free</vt:lpstr>
      <vt:lpstr>Office Theme</vt:lpstr>
      <vt:lpstr>PowerPoint Presentation</vt:lpstr>
      <vt:lpstr>The Internet</vt:lpstr>
      <vt:lpstr>The Internet</vt:lpstr>
      <vt:lpstr>PowerPoint Presentation</vt:lpstr>
      <vt:lpstr>PowerPoint Presentation</vt:lpstr>
      <vt:lpstr>PowerPoint Presentation</vt:lpstr>
      <vt:lpstr>PowerPoint Presentation</vt:lpstr>
      <vt:lpstr>Some basic behaviours that build relationships with customers… </vt:lpstr>
      <vt:lpstr>Some Successful Examples</vt:lpstr>
      <vt:lpstr>PowerPoint Presentation</vt:lpstr>
      <vt:lpstr>Enshittification</vt:lpstr>
      <vt:lpstr>PowerPoint Presentation</vt:lpstr>
      <vt:lpstr>Hiding in Plain Sight </vt:lpstr>
      <vt:lpstr>Hearts and Minds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Dave McRobbie</dc:creator>
  <cp:lastModifiedBy>Allana Tigwell</cp:lastModifiedBy>
  <cp:revision>6</cp:revision>
  <dcterms:created xsi:type="dcterms:W3CDTF">2025-10-09T06:58:31Z</dcterms:created>
  <dcterms:modified xsi:type="dcterms:W3CDTF">2025-10-22T13:36:31Z</dcterms:modified>
</cp:coreProperties>
</file>